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9" r:id="rId2"/>
    <p:sldId id="271" r:id="rId3"/>
    <p:sldId id="280" r:id="rId4"/>
    <p:sldId id="281" r:id="rId5"/>
    <p:sldId id="282" r:id="rId6"/>
    <p:sldId id="284" r:id="rId7"/>
    <p:sldId id="283" r:id="rId8"/>
    <p:sldId id="278" r:id="rId9"/>
    <p:sldId id="277" r:id="rId10"/>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484" autoAdjust="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10AE00-0A9F-4C53-99CA-AB1DCC820FCB}"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GB"/>
        </a:p>
      </dgm:t>
    </dgm:pt>
    <dgm:pt modelId="{B935F3AC-7366-416C-B138-0221DEE08E4C}">
      <dgm:prSet phldrT="[Text]" custT="1"/>
      <dgm:spPr/>
      <dgm:t>
        <a:bodyPr/>
        <a:lstStyle/>
        <a:p>
          <a:r>
            <a:rPr lang="en-GB" sz="1500" kern="1200" dirty="0">
              <a:solidFill>
                <a:prstClr val="white"/>
              </a:solidFill>
              <a:latin typeface="Aptos" panose="02110004020202020204"/>
              <a:ea typeface="+mn-ea"/>
              <a:cs typeface="+mn-cs"/>
            </a:rPr>
            <a:t>Local Authority</a:t>
          </a:r>
        </a:p>
      </dgm:t>
    </dgm:pt>
    <dgm:pt modelId="{33B3A4CB-B080-4DB5-8124-A2073C48105A}" type="parTrans" cxnId="{7A0E6D04-EB36-4547-9871-E234F9AA75DB}">
      <dgm:prSet/>
      <dgm:spPr/>
      <dgm:t>
        <a:bodyPr/>
        <a:lstStyle/>
        <a:p>
          <a:endParaRPr lang="en-GB"/>
        </a:p>
      </dgm:t>
    </dgm:pt>
    <dgm:pt modelId="{A2901AEF-51D4-4B62-B5EC-977BB7F870BA}" type="sibTrans" cxnId="{7A0E6D04-EB36-4547-9871-E234F9AA75DB}">
      <dgm:prSet/>
      <dgm:spPr/>
      <dgm:t>
        <a:bodyPr/>
        <a:lstStyle/>
        <a:p>
          <a:endParaRPr lang="en-GB"/>
        </a:p>
      </dgm:t>
    </dgm:pt>
    <dgm:pt modelId="{C2549628-9A38-48D0-9A47-29879E432814}">
      <dgm:prSet phldrT="[Text]" custT="1"/>
      <dgm:spPr/>
      <dgm:t>
        <a:bodyPr/>
        <a:lstStyle/>
        <a:p>
          <a:r>
            <a:rPr lang="en-GB" sz="1500" kern="1200" dirty="0">
              <a:solidFill>
                <a:prstClr val="white"/>
              </a:solidFill>
              <a:latin typeface="Aptos" panose="02110004020202020204"/>
              <a:ea typeface="+mn-ea"/>
              <a:cs typeface="+mn-cs"/>
            </a:rPr>
            <a:t>Politics</a:t>
          </a:r>
        </a:p>
      </dgm:t>
    </dgm:pt>
    <dgm:pt modelId="{8904161A-B90B-48EC-B2AC-D242CD7C5028}" type="parTrans" cxnId="{AAEAF9FC-6F57-4C83-B66C-E3A879E231C1}">
      <dgm:prSet/>
      <dgm:spPr/>
      <dgm:t>
        <a:bodyPr/>
        <a:lstStyle/>
        <a:p>
          <a:endParaRPr lang="en-GB"/>
        </a:p>
      </dgm:t>
    </dgm:pt>
    <dgm:pt modelId="{26258AE0-7616-4B67-B501-953CC4EB1DD7}" type="sibTrans" cxnId="{AAEAF9FC-6F57-4C83-B66C-E3A879E231C1}">
      <dgm:prSet/>
      <dgm:spPr/>
      <dgm:t>
        <a:bodyPr/>
        <a:lstStyle/>
        <a:p>
          <a:endParaRPr lang="en-GB"/>
        </a:p>
      </dgm:t>
    </dgm:pt>
    <dgm:pt modelId="{5E1E4444-07EE-4026-B148-C9154D02EA6E}">
      <dgm:prSet phldrT="[Text]" custT="1"/>
      <dgm:spPr/>
      <dgm:t>
        <a:bodyPr/>
        <a:lstStyle/>
        <a:p>
          <a:r>
            <a:rPr lang="en-GB" sz="1500" kern="1200" dirty="0">
              <a:solidFill>
                <a:prstClr val="white"/>
              </a:solidFill>
              <a:latin typeface="Aptos" panose="02110004020202020204"/>
              <a:ea typeface="+mn-ea"/>
              <a:cs typeface="+mn-cs"/>
            </a:rPr>
            <a:t>Community  Organisations</a:t>
          </a:r>
        </a:p>
      </dgm:t>
    </dgm:pt>
    <dgm:pt modelId="{5C177F16-6B6B-41DA-B6AB-DA825DA36210}" type="parTrans" cxnId="{0029EA78-A416-44D3-9632-E80791DE43D4}">
      <dgm:prSet/>
      <dgm:spPr/>
      <dgm:t>
        <a:bodyPr/>
        <a:lstStyle/>
        <a:p>
          <a:endParaRPr lang="en-GB"/>
        </a:p>
      </dgm:t>
    </dgm:pt>
    <dgm:pt modelId="{30C40F40-0930-4571-8FB8-A706361CE935}" type="sibTrans" cxnId="{0029EA78-A416-44D3-9632-E80791DE43D4}">
      <dgm:prSet/>
      <dgm:spPr/>
      <dgm:t>
        <a:bodyPr/>
        <a:lstStyle/>
        <a:p>
          <a:endParaRPr lang="en-GB"/>
        </a:p>
      </dgm:t>
    </dgm:pt>
    <dgm:pt modelId="{51316B26-9ED2-4B94-8A42-41B90DB6000E}">
      <dgm:prSet phldrT="[Text]" custT="1"/>
      <dgm:spPr/>
      <dgm:t>
        <a:bodyPr/>
        <a:lstStyle/>
        <a:p>
          <a:r>
            <a:rPr lang="en-GB" sz="1500" kern="1200" dirty="0">
              <a:solidFill>
                <a:prstClr val="white"/>
              </a:solidFill>
              <a:latin typeface="Aptos" panose="02110004020202020204"/>
              <a:ea typeface="+mn-ea"/>
              <a:cs typeface="+mn-cs"/>
            </a:rPr>
            <a:t>Businesses</a:t>
          </a:r>
        </a:p>
      </dgm:t>
    </dgm:pt>
    <dgm:pt modelId="{A8678531-0705-464F-A4F7-5B3D82F7998E}" type="parTrans" cxnId="{3E19BDDC-8FCB-417D-905B-E59AE2DB1D2A}">
      <dgm:prSet/>
      <dgm:spPr/>
      <dgm:t>
        <a:bodyPr/>
        <a:lstStyle/>
        <a:p>
          <a:endParaRPr lang="en-GB"/>
        </a:p>
      </dgm:t>
    </dgm:pt>
    <dgm:pt modelId="{EA4E17B7-1B52-4551-B653-63B3FAF19AD4}" type="sibTrans" cxnId="{3E19BDDC-8FCB-417D-905B-E59AE2DB1D2A}">
      <dgm:prSet/>
      <dgm:spPr/>
      <dgm:t>
        <a:bodyPr/>
        <a:lstStyle/>
        <a:p>
          <a:endParaRPr lang="en-GB"/>
        </a:p>
      </dgm:t>
    </dgm:pt>
    <dgm:pt modelId="{B1A99E13-E1EA-41E7-B4C4-38BAF0A279F1}">
      <dgm:prSet custT="1"/>
      <dgm:spPr/>
      <dgm:t>
        <a:bodyPr/>
        <a:lstStyle/>
        <a:p>
          <a:r>
            <a:rPr lang="en-GB" sz="1500" kern="1200" dirty="0">
              <a:solidFill>
                <a:prstClr val="white"/>
              </a:solidFill>
              <a:latin typeface="Aptos" panose="02110004020202020204"/>
              <a:ea typeface="+mn-ea"/>
              <a:cs typeface="+mn-cs"/>
            </a:rPr>
            <a:t>Environmental Organisations</a:t>
          </a:r>
        </a:p>
      </dgm:t>
    </dgm:pt>
    <dgm:pt modelId="{5FCFBD4A-F491-4CA2-B739-945318498F09}" type="parTrans" cxnId="{DD64318F-222C-4140-B39B-D6E58BCC1127}">
      <dgm:prSet/>
      <dgm:spPr/>
      <dgm:t>
        <a:bodyPr/>
        <a:lstStyle/>
        <a:p>
          <a:endParaRPr lang="en-GB"/>
        </a:p>
      </dgm:t>
    </dgm:pt>
    <dgm:pt modelId="{10A64C1C-1C13-4CD0-93E7-5BDFD04FA962}" type="sibTrans" cxnId="{DD64318F-222C-4140-B39B-D6E58BCC1127}">
      <dgm:prSet/>
      <dgm:spPr/>
      <dgm:t>
        <a:bodyPr/>
        <a:lstStyle/>
        <a:p>
          <a:endParaRPr lang="en-GB"/>
        </a:p>
      </dgm:t>
    </dgm:pt>
    <dgm:pt modelId="{BC3AB671-A7CF-42FA-A3F4-2EA50E4E4A6C}">
      <dgm:prSet custT="1"/>
      <dgm:spPr/>
      <dgm:t>
        <a:bodyPr/>
        <a:lstStyle/>
        <a:p>
          <a:r>
            <a:rPr lang="en-GB" sz="1500" kern="1200" dirty="0">
              <a:solidFill>
                <a:prstClr val="white"/>
              </a:solidFill>
              <a:latin typeface="Aptos" panose="02110004020202020204"/>
              <a:ea typeface="+mn-ea"/>
              <a:cs typeface="+mn-cs"/>
            </a:rPr>
            <a:t>Industry</a:t>
          </a:r>
        </a:p>
      </dgm:t>
    </dgm:pt>
    <dgm:pt modelId="{43A5FF32-CE15-445E-9A3B-6E6F199433F9}" type="parTrans" cxnId="{FA093389-9C5C-42F4-AB82-F5291CD0DB73}">
      <dgm:prSet/>
      <dgm:spPr/>
      <dgm:t>
        <a:bodyPr/>
        <a:lstStyle/>
        <a:p>
          <a:endParaRPr lang="en-GB"/>
        </a:p>
      </dgm:t>
    </dgm:pt>
    <dgm:pt modelId="{176C78AC-201D-4DAA-AF5E-7EE02A8749DA}" type="sibTrans" cxnId="{FA093389-9C5C-42F4-AB82-F5291CD0DB73}">
      <dgm:prSet/>
      <dgm:spPr/>
      <dgm:t>
        <a:bodyPr/>
        <a:lstStyle/>
        <a:p>
          <a:endParaRPr lang="en-GB"/>
        </a:p>
      </dgm:t>
    </dgm:pt>
    <dgm:pt modelId="{4785C688-7FD8-4CD6-8601-12747C402FA2}">
      <dgm:prSet custT="1"/>
      <dgm:spPr/>
      <dgm:t>
        <a:bodyPr/>
        <a:lstStyle/>
        <a:p>
          <a:r>
            <a:rPr lang="en-GB" sz="1500" kern="1200" dirty="0">
              <a:solidFill>
                <a:prstClr val="white"/>
              </a:solidFill>
              <a:latin typeface="Aptos" panose="02110004020202020204"/>
              <a:ea typeface="+mn-ea"/>
              <a:cs typeface="+mn-cs"/>
            </a:rPr>
            <a:t>Science &amp; Engineering</a:t>
          </a:r>
        </a:p>
      </dgm:t>
    </dgm:pt>
    <dgm:pt modelId="{B36B9CEE-72A9-4941-8115-64708EC995FB}" type="parTrans" cxnId="{0BBD1D8F-3B35-447E-97A3-4DBF2C0F37D4}">
      <dgm:prSet/>
      <dgm:spPr/>
      <dgm:t>
        <a:bodyPr/>
        <a:lstStyle/>
        <a:p>
          <a:endParaRPr lang="en-GB"/>
        </a:p>
      </dgm:t>
    </dgm:pt>
    <dgm:pt modelId="{40C8CBA1-FB48-44F8-A9FB-E34289A9027A}" type="sibTrans" cxnId="{0BBD1D8F-3B35-447E-97A3-4DBF2C0F37D4}">
      <dgm:prSet/>
      <dgm:spPr/>
      <dgm:t>
        <a:bodyPr/>
        <a:lstStyle/>
        <a:p>
          <a:endParaRPr lang="en-GB"/>
        </a:p>
      </dgm:t>
    </dgm:pt>
    <dgm:pt modelId="{7A64B3AE-E437-4560-BA83-2F17A17B91FD}">
      <dgm:prSet phldrT="[Text]"/>
      <dgm:spPr/>
      <dgm:t>
        <a:bodyPr/>
        <a:lstStyle/>
        <a:p>
          <a:r>
            <a:rPr lang="en-GB" dirty="0">
              <a:solidFill>
                <a:schemeClr val="accent4">
                  <a:lumMod val="50000"/>
                </a:schemeClr>
              </a:solidFill>
            </a:rPr>
            <a:t>SDNPA</a:t>
          </a:r>
        </a:p>
      </dgm:t>
    </dgm:pt>
    <dgm:pt modelId="{6C64C28A-056B-400F-ABEE-FCCC89AA1C91}" type="sibTrans" cxnId="{DF0D6686-4ACB-4831-8A24-D2878C1D273A}">
      <dgm:prSet/>
      <dgm:spPr/>
      <dgm:t>
        <a:bodyPr/>
        <a:lstStyle/>
        <a:p>
          <a:endParaRPr lang="en-GB"/>
        </a:p>
      </dgm:t>
    </dgm:pt>
    <dgm:pt modelId="{9883573F-489C-437D-B48C-94DBF313AD48}" type="parTrans" cxnId="{DF0D6686-4ACB-4831-8A24-D2878C1D273A}">
      <dgm:prSet/>
      <dgm:spPr/>
      <dgm:t>
        <a:bodyPr/>
        <a:lstStyle/>
        <a:p>
          <a:endParaRPr lang="en-GB"/>
        </a:p>
      </dgm:t>
    </dgm:pt>
    <dgm:pt modelId="{17A37551-541E-4185-B14C-A5C647C1A22A}">
      <dgm:prSet/>
      <dgm:spPr/>
      <dgm:t>
        <a:bodyPr/>
        <a:lstStyle/>
        <a:p>
          <a:r>
            <a:rPr lang="en-GB" dirty="0"/>
            <a:t>Farming and Land Management</a:t>
          </a:r>
        </a:p>
      </dgm:t>
    </dgm:pt>
    <dgm:pt modelId="{D1960361-C96D-43B0-9738-05469B5BC9AA}" type="parTrans" cxnId="{BAAA5027-B7DE-4259-8F7F-93163C3FD0F3}">
      <dgm:prSet/>
      <dgm:spPr/>
      <dgm:t>
        <a:bodyPr/>
        <a:lstStyle/>
        <a:p>
          <a:endParaRPr lang="en-GB"/>
        </a:p>
      </dgm:t>
    </dgm:pt>
    <dgm:pt modelId="{69CAE693-CA29-48B6-97DD-2BE86398F125}" type="sibTrans" cxnId="{BAAA5027-B7DE-4259-8F7F-93163C3FD0F3}">
      <dgm:prSet/>
      <dgm:spPr/>
      <dgm:t>
        <a:bodyPr/>
        <a:lstStyle/>
        <a:p>
          <a:endParaRPr lang="en-GB"/>
        </a:p>
      </dgm:t>
    </dgm:pt>
    <dgm:pt modelId="{A2317C75-86E7-41E5-B36D-6577E8CFCBA9}" type="pres">
      <dgm:prSet presAssocID="{BF10AE00-0A9F-4C53-99CA-AB1DCC820FCB}" presName="cycle" presStyleCnt="0">
        <dgm:presLayoutVars>
          <dgm:chMax val="1"/>
          <dgm:dir/>
          <dgm:animLvl val="ctr"/>
          <dgm:resizeHandles val="exact"/>
        </dgm:presLayoutVars>
      </dgm:prSet>
      <dgm:spPr/>
    </dgm:pt>
    <dgm:pt modelId="{0B757C2D-CA80-43FC-88F8-44A8352A8345}" type="pres">
      <dgm:prSet presAssocID="{7A64B3AE-E437-4560-BA83-2F17A17B91FD}" presName="centerShape" presStyleLbl="node0" presStyleIdx="0" presStyleCnt="1"/>
      <dgm:spPr/>
    </dgm:pt>
    <dgm:pt modelId="{AA331DFA-F107-4BAF-8F23-5096310A2963}" type="pres">
      <dgm:prSet presAssocID="{33B3A4CB-B080-4DB5-8124-A2073C48105A}" presName="Name9" presStyleLbl="parChTrans1D2" presStyleIdx="0" presStyleCnt="8"/>
      <dgm:spPr/>
    </dgm:pt>
    <dgm:pt modelId="{E62A6C51-157E-46EC-AD65-D60A5930A70B}" type="pres">
      <dgm:prSet presAssocID="{33B3A4CB-B080-4DB5-8124-A2073C48105A}" presName="connTx" presStyleLbl="parChTrans1D2" presStyleIdx="0" presStyleCnt="8"/>
      <dgm:spPr/>
    </dgm:pt>
    <dgm:pt modelId="{CE7C7E70-C32D-4892-9CE8-00C7F22C57A2}" type="pres">
      <dgm:prSet presAssocID="{B935F3AC-7366-416C-B138-0221DEE08E4C}" presName="node" presStyleLbl="node1" presStyleIdx="0" presStyleCnt="8" custScaleX="139736" custScaleY="101211">
        <dgm:presLayoutVars>
          <dgm:bulletEnabled val="1"/>
        </dgm:presLayoutVars>
      </dgm:prSet>
      <dgm:spPr/>
    </dgm:pt>
    <dgm:pt modelId="{093D6101-1AC0-4D3C-AB9B-19636F17DDC4}" type="pres">
      <dgm:prSet presAssocID="{43A5FF32-CE15-445E-9A3B-6E6F199433F9}" presName="Name9" presStyleLbl="parChTrans1D2" presStyleIdx="1" presStyleCnt="8"/>
      <dgm:spPr/>
    </dgm:pt>
    <dgm:pt modelId="{C2EA0734-CB32-4F7C-83BB-55276AF57AE2}" type="pres">
      <dgm:prSet presAssocID="{43A5FF32-CE15-445E-9A3B-6E6F199433F9}" presName="connTx" presStyleLbl="parChTrans1D2" presStyleIdx="1" presStyleCnt="8"/>
      <dgm:spPr/>
    </dgm:pt>
    <dgm:pt modelId="{F32C571A-5B6F-4A56-88B1-E62ED1778642}" type="pres">
      <dgm:prSet presAssocID="{BC3AB671-A7CF-42FA-A3F4-2EA50E4E4A6C}" presName="node" presStyleLbl="node1" presStyleIdx="1" presStyleCnt="8" custScaleX="125171" custScaleY="111545" custRadScaleRad="116795" custRadScaleInc="220175">
        <dgm:presLayoutVars>
          <dgm:bulletEnabled val="1"/>
        </dgm:presLayoutVars>
      </dgm:prSet>
      <dgm:spPr/>
    </dgm:pt>
    <dgm:pt modelId="{692E6B26-B623-4647-BBDF-0BEDA0E367F6}" type="pres">
      <dgm:prSet presAssocID="{D1960361-C96D-43B0-9738-05469B5BC9AA}" presName="Name9" presStyleLbl="parChTrans1D2" presStyleIdx="2" presStyleCnt="8"/>
      <dgm:spPr/>
    </dgm:pt>
    <dgm:pt modelId="{A2438B1B-C422-4522-9541-4AC124B8B03B}" type="pres">
      <dgm:prSet presAssocID="{D1960361-C96D-43B0-9738-05469B5BC9AA}" presName="connTx" presStyleLbl="parChTrans1D2" presStyleIdx="2" presStyleCnt="8"/>
      <dgm:spPr/>
    </dgm:pt>
    <dgm:pt modelId="{EF7308B2-E933-4554-96AA-FDC3226FE952}" type="pres">
      <dgm:prSet presAssocID="{17A37551-541E-4185-B14C-A5C647C1A22A}" presName="node" presStyleLbl="node1" presStyleIdx="2" presStyleCnt="8" custScaleX="182333" custScaleY="132303" custRadScaleRad="122851" custRadScaleInc="-162245">
        <dgm:presLayoutVars>
          <dgm:bulletEnabled val="1"/>
        </dgm:presLayoutVars>
      </dgm:prSet>
      <dgm:spPr/>
    </dgm:pt>
    <dgm:pt modelId="{E74C268A-1313-42CD-A171-BFD1C646C5E5}" type="pres">
      <dgm:prSet presAssocID="{B36B9CEE-72A9-4941-8115-64708EC995FB}" presName="Name9" presStyleLbl="parChTrans1D2" presStyleIdx="3" presStyleCnt="8"/>
      <dgm:spPr/>
    </dgm:pt>
    <dgm:pt modelId="{1209B19A-4FD1-4A7D-BE2D-C7F3059FD7E9}" type="pres">
      <dgm:prSet presAssocID="{B36B9CEE-72A9-4941-8115-64708EC995FB}" presName="connTx" presStyleLbl="parChTrans1D2" presStyleIdx="3" presStyleCnt="8"/>
      <dgm:spPr/>
    </dgm:pt>
    <dgm:pt modelId="{C5628330-BB2F-4FD0-873E-A36561D8FA2D}" type="pres">
      <dgm:prSet presAssocID="{4785C688-7FD8-4CD6-8601-12747C402FA2}" presName="node" presStyleLbl="node1" presStyleIdx="3" presStyleCnt="8" custScaleX="151599" custScaleY="93406" custRadScaleRad="131802" custRadScaleInc="-13253">
        <dgm:presLayoutVars>
          <dgm:bulletEnabled val="1"/>
        </dgm:presLayoutVars>
      </dgm:prSet>
      <dgm:spPr/>
    </dgm:pt>
    <dgm:pt modelId="{A26235B2-AD78-442E-B353-F424243EB2DA}" type="pres">
      <dgm:prSet presAssocID="{8904161A-B90B-48EC-B2AC-D242CD7C5028}" presName="Name9" presStyleLbl="parChTrans1D2" presStyleIdx="4" presStyleCnt="8"/>
      <dgm:spPr/>
    </dgm:pt>
    <dgm:pt modelId="{A0996608-E56B-4BA0-B003-C7A7684299FA}" type="pres">
      <dgm:prSet presAssocID="{8904161A-B90B-48EC-B2AC-D242CD7C5028}" presName="connTx" presStyleLbl="parChTrans1D2" presStyleIdx="4" presStyleCnt="8"/>
      <dgm:spPr/>
    </dgm:pt>
    <dgm:pt modelId="{33F0A838-78FE-44B6-86F8-161AE3B32BDD}" type="pres">
      <dgm:prSet presAssocID="{C2549628-9A38-48D0-9A47-29879E432814}" presName="node" presStyleLbl="node1" presStyleIdx="4" presStyleCnt="8" custRadScaleRad="102970" custRadScaleInc="-51842">
        <dgm:presLayoutVars>
          <dgm:bulletEnabled val="1"/>
        </dgm:presLayoutVars>
      </dgm:prSet>
      <dgm:spPr/>
    </dgm:pt>
    <dgm:pt modelId="{6B8B9C4D-EB3F-49BB-B6EE-3C9E4C151423}" type="pres">
      <dgm:prSet presAssocID="{5FCFBD4A-F491-4CA2-B739-945318498F09}" presName="Name9" presStyleLbl="parChTrans1D2" presStyleIdx="5" presStyleCnt="8"/>
      <dgm:spPr/>
    </dgm:pt>
    <dgm:pt modelId="{1AF8E22E-8E9E-4AB9-BF56-45463247BCEF}" type="pres">
      <dgm:prSet presAssocID="{5FCFBD4A-F491-4CA2-B739-945318498F09}" presName="connTx" presStyleLbl="parChTrans1D2" presStyleIdx="5" presStyleCnt="8"/>
      <dgm:spPr/>
    </dgm:pt>
    <dgm:pt modelId="{480485E3-D823-492D-9103-B6356366C418}" type="pres">
      <dgm:prSet presAssocID="{B1A99E13-E1EA-41E7-B4C4-38BAF0A279F1}" presName="node" presStyleLbl="node1" presStyleIdx="5" presStyleCnt="8" custScaleX="192898" custScaleY="145869" custRadScaleRad="107310" custRadScaleInc="-265">
        <dgm:presLayoutVars>
          <dgm:bulletEnabled val="1"/>
        </dgm:presLayoutVars>
      </dgm:prSet>
      <dgm:spPr/>
    </dgm:pt>
    <dgm:pt modelId="{B9E91B87-697A-439A-85E7-FC7A032F1267}" type="pres">
      <dgm:prSet presAssocID="{5C177F16-6B6B-41DA-B6AB-DA825DA36210}" presName="Name9" presStyleLbl="parChTrans1D2" presStyleIdx="6" presStyleCnt="8"/>
      <dgm:spPr/>
    </dgm:pt>
    <dgm:pt modelId="{BB7DFC03-80B8-458C-A159-9D1C12C75331}" type="pres">
      <dgm:prSet presAssocID="{5C177F16-6B6B-41DA-B6AB-DA825DA36210}" presName="connTx" presStyleLbl="parChTrans1D2" presStyleIdx="6" presStyleCnt="8"/>
      <dgm:spPr/>
    </dgm:pt>
    <dgm:pt modelId="{FBCB8B72-8E93-448C-9983-7FFB891ACF67}" type="pres">
      <dgm:prSet presAssocID="{5E1E4444-07EE-4026-B148-C9154D02EA6E}" presName="node" presStyleLbl="node1" presStyleIdx="6" presStyleCnt="8" custScaleX="195338" custScaleY="130305" custRadScaleRad="161200" custRadScaleInc="-899">
        <dgm:presLayoutVars>
          <dgm:bulletEnabled val="1"/>
        </dgm:presLayoutVars>
      </dgm:prSet>
      <dgm:spPr/>
    </dgm:pt>
    <dgm:pt modelId="{FDEBDCBA-5FB5-45B2-B539-3D550C36502D}" type="pres">
      <dgm:prSet presAssocID="{A8678531-0705-464F-A4F7-5B3D82F7998E}" presName="Name9" presStyleLbl="parChTrans1D2" presStyleIdx="7" presStyleCnt="8"/>
      <dgm:spPr/>
    </dgm:pt>
    <dgm:pt modelId="{06B706DF-DB99-418F-B9B4-6D5BFD0D17BC}" type="pres">
      <dgm:prSet presAssocID="{A8678531-0705-464F-A4F7-5B3D82F7998E}" presName="connTx" presStyleLbl="parChTrans1D2" presStyleIdx="7" presStyleCnt="8"/>
      <dgm:spPr/>
    </dgm:pt>
    <dgm:pt modelId="{3FF65DCB-89A7-4305-8764-77C460A05D99}" type="pres">
      <dgm:prSet presAssocID="{51316B26-9ED2-4B94-8A42-41B90DB6000E}" presName="node" presStyleLbl="node1" presStyleIdx="7" presStyleCnt="8" custScaleX="162733" custScaleY="132264" custRadScaleRad="124848" custRadScaleInc="-36008">
        <dgm:presLayoutVars>
          <dgm:bulletEnabled val="1"/>
        </dgm:presLayoutVars>
      </dgm:prSet>
      <dgm:spPr/>
    </dgm:pt>
  </dgm:ptLst>
  <dgm:cxnLst>
    <dgm:cxn modelId="{7B0A9001-A2C7-434B-8A42-C8CE8C5A2618}" type="presOf" srcId="{BC3AB671-A7CF-42FA-A3F4-2EA50E4E4A6C}" destId="{F32C571A-5B6F-4A56-88B1-E62ED1778642}" srcOrd="0" destOrd="0" presId="urn:microsoft.com/office/officeart/2005/8/layout/radial1"/>
    <dgm:cxn modelId="{7A0E6D04-EB36-4547-9871-E234F9AA75DB}" srcId="{7A64B3AE-E437-4560-BA83-2F17A17B91FD}" destId="{B935F3AC-7366-416C-B138-0221DEE08E4C}" srcOrd="0" destOrd="0" parTransId="{33B3A4CB-B080-4DB5-8124-A2073C48105A}" sibTransId="{A2901AEF-51D4-4B62-B5EC-977BB7F870BA}"/>
    <dgm:cxn modelId="{80379709-048B-4A91-9EB4-F8CFB865D1AA}" type="presOf" srcId="{8904161A-B90B-48EC-B2AC-D242CD7C5028}" destId="{A0996608-E56B-4BA0-B003-C7A7684299FA}" srcOrd="1" destOrd="0" presId="urn:microsoft.com/office/officeart/2005/8/layout/radial1"/>
    <dgm:cxn modelId="{BAAA5027-B7DE-4259-8F7F-93163C3FD0F3}" srcId="{7A64B3AE-E437-4560-BA83-2F17A17B91FD}" destId="{17A37551-541E-4185-B14C-A5C647C1A22A}" srcOrd="2" destOrd="0" parTransId="{D1960361-C96D-43B0-9738-05469B5BC9AA}" sibTransId="{69CAE693-CA29-48B6-97DD-2BE86398F125}"/>
    <dgm:cxn modelId="{9DD8932D-DD10-4B74-9605-1990857425FD}" type="presOf" srcId="{C2549628-9A38-48D0-9A47-29879E432814}" destId="{33F0A838-78FE-44B6-86F8-161AE3B32BDD}" srcOrd="0" destOrd="0" presId="urn:microsoft.com/office/officeart/2005/8/layout/radial1"/>
    <dgm:cxn modelId="{BCABA430-D4FA-460B-8F48-35B30AD3F1AC}" type="presOf" srcId="{7A64B3AE-E437-4560-BA83-2F17A17B91FD}" destId="{0B757C2D-CA80-43FC-88F8-44A8352A8345}" srcOrd="0" destOrd="0" presId="urn:microsoft.com/office/officeart/2005/8/layout/radial1"/>
    <dgm:cxn modelId="{4EEA2566-94B3-4662-B9FA-122D797CFB9E}" type="presOf" srcId="{4785C688-7FD8-4CD6-8601-12747C402FA2}" destId="{C5628330-BB2F-4FD0-873E-A36561D8FA2D}" srcOrd="0" destOrd="0" presId="urn:microsoft.com/office/officeart/2005/8/layout/radial1"/>
    <dgm:cxn modelId="{4B543F4F-3077-4D96-B8DE-69C7F2BB61BD}" type="presOf" srcId="{BF10AE00-0A9F-4C53-99CA-AB1DCC820FCB}" destId="{A2317C75-86E7-41E5-B36D-6577E8CFCBA9}" srcOrd="0" destOrd="0" presId="urn:microsoft.com/office/officeart/2005/8/layout/radial1"/>
    <dgm:cxn modelId="{66D2D071-53EA-4D71-9E86-0BA1EC4A06A4}" type="presOf" srcId="{B36B9CEE-72A9-4941-8115-64708EC995FB}" destId="{1209B19A-4FD1-4A7D-BE2D-C7F3059FD7E9}" srcOrd="1" destOrd="0" presId="urn:microsoft.com/office/officeart/2005/8/layout/radial1"/>
    <dgm:cxn modelId="{BEFE9F53-5DFA-4C2D-935B-57F555C49E1E}" type="presOf" srcId="{A8678531-0705-464F-A4F7-5B3D82F7998E}" destId="{FDEBDCBA-5FB5-45B2-B539-3D550C36502D}" srcOrd="0" destOrd="0" presId="urn:microsoft.com/office/officeart/2005/8/layout/radial1"/>
    <dgm:cxn modelId="{91227974-2D4E-4250-AE06-9E192C8F90CB}" type="presOf" srcId="{43A5FF32-CE15-445E-9A3B-6E6F199433F9}" destId="{C2EA0734-CB32-4F7C-83BB-55276AF57AE2}" srcOrd="1" destOrd="0" presId="urn:microsoft.com/office/officeart/2005/8/layout/radial1"/>
    <dgm:cxn modelId="{0029EA78-A416-44D3-9632-E80791DE43D4}" srcId="{7A64B3AE-E437-4560-BA83-2F17A17B91FD}" destId="{5E1E4444-07EE-4026-B148-C9154D02EA6E}" srcOrd="6" destOrd="0" parTransId="{5C177F16-6B6B-41DA-B6AB-DA825DA36210}" sibTransId="{30C40F40-0930-4571-8FB8-A706361CE935}"/>
    <dgm:cxn modelId="{96560679-712A-4AEE-A5D3-1AF2FBFA5C21}" type="presOf" srcId="{B1A99E13-E1EA-41E7-B4C4-38BAF0A279F1}" destId="{480485E3-D823-492D-9103-B6356366C418}" srcOrd="0" destOrd="0" presId="urn:microsoft.com/office/officeart/2005/8/layout/radial1"/>
    <dgm:cxn modelId="{6D0CFC7C-8C4C-4611-9B20-7AF8BDAD65C1}" type="presOf" srcId="{5E1E4444-07EE-4026-B148-C9154D02EA6E}" destId="{FBCB8B72-8E93-448C-9983-7FFB891ACF67}" srcOrd="0" destOrd="0" presId="urn:microsoft.com/office/officeart/2005/8/layout/radial1"/>
    <dgm:cxn modelId="{81C8EA81-F1CC-4384-A13F-7368F1050D65}" type="presOf" srcId="{5FCFBD4A-F491-4CA2-B739-945318498F09}" destId="{1AF8E22E-8E9E-4AB9-BF56-45463247BCEF}" srcOrd="1" destOrd="0" presId="urn:microsoft.com/office/officeart/2005/8/layout/radial1"/>
    <dgm:cxn modelId="{DF0D6686-4ACB-4831-8A24-D2878C1D273A}" srcId="{BF10AE00-0A9F-4C53-99CA-AB1DCC820FCB}" destId="{7A64B3AE-E437-4560-BA83-2F17A17B91FD}" srcOrd="0" destOrd="0" parTransId="{9883573F-489C-437D-B48C-94DBF313AD48}" sibTransId="{6C64C28A-056B-400F-ABEE-FCCC89AA1C91}"/>
    <dgm:cxn modelId="{FA093389-9C5C-42F4-AB82-F5291CD0DB73}" srcId="{7A64B3AE-E437-4560-BA83-2F17A17B91FD}" destId="{BC3AB671-A7CF-42FA-A3F4-2EA50E4E4A6C}" srcOrd="1" destOrd="0" parTransId="{43A5FF32-CE15-445E-9A3B-6E6F199433F9}" sibTransId="{176C78AC-201D-4DAA-AF5E-7EE02A8749DA}"/>
    <dgm:cxn modelId="{BB317889-0E57-4983-8B64-FD87471C0467}" type="presOf" srcId="{8904161A-B90B-48EC-B2AC-D242CD7C5028}" destId="{A26235B2-AD78-442E-B353-F424243EB2DA}" srcOrd="0" destOrd="0" presId="urn:microsoft.com/office/officeart/2005/8/layout/radial1"/>
    <dgm:cxn modelId="{0BBD1D8F-3B35-447E-97A3-4DBF2C0F37D4}" srcId="{7A64B3AE-E437-4560-BA83-2F17A17B91FD}" destId="{4785C688-7FD8-4CD6-8601-12747C402FA2}" srcOrd="3" destOrd="0" parTransId="{B36B9CEE-72A9-4941-8115-64708EC995FB}" sibTransId="{40C8CBA1-FB48-44F8-A9FB-E34289A9027A}"/>
    <dgm:cxn modelId="{DD64318F-222C-4140-B39B-D6E58BCC1127}" srcId="{7A64B3AE-E437-4560-BA83-2F17A17B91FD}" destId="{B1A99E13-E1EA-41E7-B4C4-38BAF0A279F1}" srcOrd="5" destOrd="0" parTransId="{5FCFBD4A-F491-4CA2-B739-945318498F09}" sibTransId="{10A64C1C-1C13-4CD0-93E7-5BDFD04FA962}"/>
    <dgm:cxn modelId="{67526B98-330F-4B63-BE86-D89EC916193A}" type="presOf" srcId="{D1960361-C96D-43B0-9738-05469B5BC9AA}" destId="{692E6B26-B623-4647-BBDF-0BEDA0E367F6}" srcOrd="0" destOrd="0" presId="urn:microsoft.com/office/officeart/2005/8/layout/radial1"/>
    <dgm:cxn modelId="{A5BC409F-08B7-4E96-AA71-35FFDBCB05C7}" type="presOf" srcId="{A8678531-0705-464F-A4F7-5B3D82F7998E}" destId="{06B706DF-DB99-418F-B9B4-6D5BFD0D17BC}" srcOrd="1" destOrd="0" presId="urn:microsoft.com/office/officeart/2005/8/layout/radial1"/>
    <dgm:cxn modelId="{CBDB49A4-EB29-4345-8330-14EEEF5B8458}" type="presOf" srcId="{5C177F16-6B6B-41DA-B6AB-DA825DA36210}" destId="{BB7DFC03-80B8-458C-A159-9D1C12C75331}" srcOrd="1" destOrd="0" presId="urn:microsoft.com/office/officeart/2005/8/layout/radial1"/>
    <dgm:cxn modelId="{45BE16AC-12D6-41AC-AACE-7C9FCD27AC56}" type="presOf" srcId="{17A37551-541E-4185-B14C-A5C647C1A22A}" destId="{EF7308B2-E933-4554-96AA-FDC3226FE952}" srcOrd="0" destOrd="0" presId="urn:microsoft.com/office/officeart/2005/8/layout/radial1"/>
    <dgm:cxn modelId="{C30AADC8-7C2A-4308-A286-0D3E1EA6247E}" type="presOf" srcId="{5C177F16-6B6B-41DA-B6AB-DA825DA36210}" destId="{B9E91B87-697A-439A-85E7-FC7A032F1267}" srcOrd="0" destOrd="0" presId="urn:microsoft.com/office/officeart/2005/8/layout/radial1"/>
    <dgm:cxn modelId="{03497AD1-0B5B-45A5-991B-4A1CDF9A61F3}" type="presOf" srcId="{B935F3AC-7366-416C-B138-0221DEE08E4C}" destId="{CE7C7E70-C32D-4892-9CE8-00C7F22C57A2}" srcOrd="0" destOrd="0" presId="urn:microsoft.com/office/officeart/2005/8/layout/radial1"/>
    <dgm:cxn modelId="{A30D5CD4-6A88-41EE-9E19-A42EB01ED58D}" type="presOf" srcId="{43A5FF32-CE15-445E-9A3B-6E6F199433F9}" destId="{093D6101-1AC0-4D3C-AB9B-19636F17DDC4}" srcOrd="0" destOrd="0" presId="urn:microsoft.com/office/officeart/2005/8/layout/radial1"/>
    <dgm:cxn modelId="{3E19BDDC-8FCB-417D-905B-E59AE2DB1D2A}" srcId="{7A64B3AE-E437-4560-BA83-2F17A17B91FD}" destId="{51316B26-9ED2-4B94-8A42-41B90DB6000E}" srcOrd="7" destOrd="0" parTransId="{A8678531-0705-464F-A4F7-5B3D82F7998E}" sibTransId="{EA4E17B7-1B52-4551-B653-63B3FAF19AD4}"/>
    <dgm:cxn modelId="{02BF73DF-ECB8-4FD2-8510-65E1B58C1EE6}" type="presOf" srcId="{5FCFBD4A-F491-4CA2-B739-945318498F09}" destId="{6B8B9C4D-EB3F-49BB-B6EE-3C9E4C151423}" srcOrd="0" destOrd="0" presId="urn:microsoft.com/office/officeart/2005/8/layout/radial1"/>
    <dgm:cxn modelId="{25627DE4-EC97-4B3E-BEE1-8CE64029E1D9}" type="presOf" srcId="{D1960361-C96D-43B0-9738-05469B5BC9AA}" destId="{A2438B1B-C422-4522-9541-4AC124B8B03B}" srcOrd="1" destOrd="0" presId="urn:microsoft.com/office/officeart/2005/8/layout/radial1"/>
    <dgm:cxn modelId="{B5E2F3E7-7697-4494-8C0E-EBDC95A8DADB}" type="presOf" srcId="{33B3A4CB-B080-4DB5-8124-A2073C48105A}" destId="{E62A6C51-157E-46EC-AD65-D60A5930A70B}" srcOrd="1" destOrd="0" presId="urn:microsoft.com/office/officeart/2005/8/layout/radial1"/>
    <dgm:cxn modelId="{E05D07EB-25E7-46E9-B043-1EA1A1FE253B}" type="presOf" srcId="{B36B9CEE-72A9-4941-8115-64708EC995FB}" destId="{E74C268A-1313-42CD-A171-BFD1C646C5E5}" srcOrd="0" destOrd="0" presId="urn:microsoft.com/office/officeart/2005/8/layout/radial1"/>
    <dgm:cxn modelId="{192F7CEC-08F4-4500-8AEA-085281BCE8E9}" type="presOf" srcId="{33B3A4CB-B080-4DB5-8124-A2073C48105A}" destId="{AA331DFA-F107-4BAF-8F23-5096310A2963}" srcOrd="0" destOrd="0" presId="urn:microsoft.com/office/officeart/2005/8/layout/radial1"/>
    <dgm:cxn modelId="{816243F0-6148-4158-987E-6B1BF2CC3733}" type="presOf" srcId="{51316B26-9ED2-4B94-8A42-41B90DB6000E}" destId="{3FF65DCB-89A7-4305-8764-77C460A05D99}" srcOrd="0" destOrd="0" presId="urn:microsoft.com/office/officeart/2005/8/layout/radial1"/>
    <dgm:cxn modelId="{AAEAF9FC-6F57-4C83-B66C-E3A879E231C1}" srcId="{7A64B3AE-E437-4560-BA83-2F17A17B91FD}" destId="{C2549628-9A38-48D0-9A47-29879E432814}" srcOrd="4" destOrd="0" parTransId="{8904161A-B90B-48EC-B2AC-D242CD7C5028}" sibTransId="{26258AE0-7616-4B67-B501-953CC4EB1DD7}"/>
    <dgm:cxn modelId="{076A9188-25B8-47D7-8A27-7CC21912C66F}" type="presParOf" srcId="{A2317C75-86E7-41E5-B36D-6577E8CFCBA9}" destId="{0B757C2D-CA80-43FC-88F8-44A8352A8345}" srcOrd="0" destOrd="0" presId="urn:microsoft.com/office/officeart/2005/8/layout/radial1"/>
    <dgm:cxn modelId="{51F42264-B0AC-423D-93A9-FB605F94C749}" type="presParOf" srcId="{A2317C75-86E7-41E5-B36D-6577E8CFCBA9}" destId="{AA331DFA-F107-4BAF-8F23-5096310A2963}" srcOrd="1" destOrd="0" presId="urn:microsoft.com/office/officeart/2005/8/layout/radial1"/>
    <dgm:cxn modelId="{E44A10C9-6CF3-45A1-B564-C0C658593EB9}" type="presParOf" srcId="{AA331DFA-F107-4BAF-8F23-5096310A2963}" destId="{E62A6C51-157E-46EC-AD65-D60A5930A70B}" srcOrd="0" destOrd="0" presId="urn:microsoft.com/office/officeart/2005/8/layout/radial1"/>
    <dgm:cxn modelId="{1E75B4B2-2B3C-4038-A88B-C7751133DA2F}" type="presParOf" srcId="{A2317C75-86E7-41E5-B36D-6577E8CFCBA9}" destId="{CE7C7E70-C32D-4892-9CE8-00C7F22C57A2}" srcOrd="2" destOrd="0" presId="urn:microsoft.com/office/officeart/2005/8/layout/radial1"/>
    <dgm:cxn modelId="{3A5AE9F2-0468-4C12-8686-A3AE3AE11CBD}" type="presParOf" srcId="{A2317C75-86E7-41E5-B36D-6577E8CFCBA9}" destId="{093D6101-1AC0-4D3C-AB9B-19636F17DDC4}" srcOrd="3" destOrd="0" presId="urn:microsoft.com/office/officeart/2005/8/layout/radial1"/>
    <dgm:cxn modelId="{981B05E5-2090-44B8-9F2E-A3D7D7C8B76F}" type="presParOf" srcId="{093D6101-1AC0-4D3C-AB9B-19636F17DDC4}" destId="{C2EA0734-CB32-4F7C-83BB-55276AF57AE2}" srcOrd="0" destOrd="0" presId="urn:microsoft.com/office/officeart/2005/8/layout/radial1"/>
    <dgm:cxn modelId="{E04FC156-F11D-4D0D-9A2E-68985ED9E880}" type="presParOf" srcId="{A2317C75-86E7-41E5-B36D-6577E8CFCBA9}" destId="{F32C571A-5B6F-4A56-88B1-E62ED1778642}" srcOrd="4" destOrd="0" presId="urn:microsoft.com/office/officeart/2005/8/layout/radial1"/>
    <dgm:cxn modelId="{8569E044-F25B-42E9-9404-4C69825B885B}" type="presParOf" srcId="{A2317C75-86E7-41E5-B36D-6577E8CFCBA9}" destId="{692E6B26-B623-4647-BBDF-0BEDA0E367F6}" srcOrd="5" destOrd="0" presId="urn:microsoft.com/office/officeart/2005/8/layout/radial1"/>
    <dgm:cxn modelId="{0B138F23-9BFC-47B0-A2AD-9FD8FF0ED496}" type="presParOf" srcId="{692E6B26-B623-4647-BBDF-0BEDA0E367F6}" destId="{A2438B1B-C422-4522-9541-4AC124B8B03B}" srcOrd="0" destOrd="0" presId="urn:microsoft.com/office/officeart/2005/8/layout/radial1"/>
    <dgm:cxn modelId="{6822ED0C-0147-4C0E-8162-8C4D3AA63976}" type="presParOf" srcId="{A2317C75-86E7-41E5-B36D-6577E8CFCBA9}" destId="{EF7308B2-E933-4554-96AA-FDC3226FE952}" srcOrd="6" destOrd="0" presId="urn:microsoft.com/office/officeart/2005/8/layout/radial1"/>
    <dgm:cxn modelId="{B01946BB-6F43-412F-8B03-B8D2892405A8}" type="presParOf" srcId="{A2317C75-86E7-41E5-B36D-6577E8CFCBA9}" destId="{E74C268A-1313-42CD-A171-BFD1C646C5E5}" srcOrd="7" destOrd="0" presId="urn:microsoft.com/office/officeart/2005/8/layout/radial1"/>
    <dgm:cxn modelId="{1F8333A6-A55B-4BF1-ADAB-1883A87DD2D8}" type="presParOf" srcId="{E74C268A-1313-42CD-A171-BFD1C646C5E5}" destId="{1209B19A-4FD1-4A7D-BE2D-C7F3059FD7E9}" srcOrd="0" destOrd="0" presId="urn:microsoft.com/office/officeart/2005/8/layout/radial1"/>
    <dgm:cxn modelId="{6F5ACABE-24D9-41C6-BB49-6B10B2257356}" type="presParOf" srcId="{A2317C75-86E7-41E5-B36D-6577E8CFCBA9}" destId="{C5628330-BB2F-4FD0-873E-A36561D8FA2D}" srcOrd="8" destOrd="0" presId="urn:microsoft.com/office/officeart/2005/8/layout/radial1"/>
    <dgm:cxn modelId="{7DF0983C-CE44-4EC4-9D84-54672FE08D94}" type="presParOf" srcId="{A2317C75-86E7-41E5-B36D-6577E8CFCBA9}" destId="{A26235B2-AD78-442E-B353-F424243EB2DA}" srcOrd="9" destOrd="0" presId="urn:microsoft.com/office/officeart/2005/8/layout/radial1"/>
    <dgm:cxn modelId="{96233069-76F2-4CF4-8E8B-74DB0CD834A1}" type="presParOf" srcId="{A26235B2-AD78-442E-B353-F424243EB2DA}" destId="{A0996608-E56B-4BA0-B003-C7A7684299FA}" srcOrd="0" destOrd="0" presId="urn:microsoft.com/office/officeart/2005/8/layout/radial1"/>
    <dgm:cxn modelId="{E284AA6E-5968-44FD-8C5D-1500A0A51AFE}" type="presParOf" srcId="{A2317C75-86E7-41E5-B36D-6577E8CFCBA9}" destId="{33F0A838-78FE-44B6-86F8-161AE3B32BDD}" srcOrd="10" destOrd="0" presId="urn:microsoft.com/office/officeart/2005/8/layout/radial1"/>
    <dgm:cxn modelId="{61EEED5F-096F-46DC-8BC8-7B149D720AB1}" type="presParOf" srcId="{A2317C75-86E7-41E5-B36D-6577E8CFCBA9}" destId="{6B8B9C4D-EB3F-49BB-B6EE-3C9E4C151423}" srcOrd="11" destOrd="0" presId="urn:microsoft.com/office/officeart/2005/8/layout/radial1"/>
    <dgm:cxn modelId="{D303AE97-CF4D-4DA5-8E4E-40A99A52DECC}" type="presParOf" srcId="{6B8B9C4D-EB3F-49BB-B6EE-3C9E4C151423}" destId="{1AF8E22E-8E9E-4AB9-BF56-45463247BCEF}" srcOrd="0" destOrd="0" presId="urn:microsoft.com/office/officeart/2005/8/layout/radial1"/>
    <dgm:cxn modelId="{52A44BF8-E52E-460C-8C9F-8F3386B068D6}" type="presParOf" srcId="{A2317C75-86E7-41E5-B36D-6577E8CFCBA9}" destId="{480485E3-D823-492D-9103-B6356366C418}" srcOrd="12" destOrd="0" presId="urn:microsoft.com/office/officeart/2005/8/layout/radial1"/>
    <dgm:cxn modelId="{AADEC2A9-5784-4037-9552-147EBB66F7A4}" type="presParOf" srcId="{A2317C75-86E7-41E5-B36D-6577E8CFCBA9}" destId="{B9E91B87-697A-439A-85E7-FC7A032F1267}" srcOrd="13" destOrd="0" presId="urn:microsoft.com/office/officeart/2005/8/layout/radial1"/>
    <dgm:cxn modelId="{366B3653-6D1F-4414-A91B-D9F300E1E632}" type="presParOf" srcId="{B9E91B87-697A-439A-85E7-FC7A032F1267}" destId="{BB7DFC03-80B8-458C-A159-9D1C12C75331}" srcOrd="0" destOrd="0" presId="urn:microsoft.com/office/officeart/2005/8/layout/radial1"/>
    <dgm:cxn modelId="{99159471-8DE4-4CA3-BDA0-56A671B20365}" type="presParOf" srcId="{A2317C75-86E7-41E5-B36D-6577E8CFCBA9}" destId="{FBCB8B72-8E93-448C-9983-7FFB891ACF67}" srcOrd="14" destOrd="0" presId="urn:microsoft.com/office/officeart/2005/8/layout/radial1"/>
    <dgm:cxn modelId="{59D450C8-9C16-4705-9B20-437CDC159BFF}" type="presParOf" srcId="{A2317C75-86E7-41E5-B36D-6577E8CFCBA9}" destId="{FDEBDCBA-5FB5-45B2-B539-3D550C36502D}" srcOrd="15" destOrd="0" presId="urn:microsoft.com/office/officeart/2005/8/layout/radial1"/>
    <dgm:cxn modelId="{4459516C-607A-406E-A843-913226E31910}" type="presParOf" srcId="{FDEBDCBA-5FB5-45B2-B539-3D550C36502D}" destId="{06B706DF-DB99-418F-B9B4-6D5BFD0D17BC}" srcOrd="0" destOrd="0" presId="urn:microsoft.com/office/officeart/2005/8/layout/radial1"/>
    <dgm:cxn modelId="{6F4B9982-D456-4D32-885C-7ED8A90D040E}" type="presParOf" srcId="{A2317C75-86E7-41E5-B36D-6577E8CFCBA9}" destId="{3FF65DCB-89A7-4305-8764-77C460A05D99}" srcOrd="16" destOrd="0" presId="urn:microsoft.com/office/officeart/2005/8/layout/radial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10AE00-0A9F-4C53-99CA-AB1DCC820FCB}"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GB"/>
        </a:p>
      </dgm:t>
    </dgm:pt>
    <dgm:pt modelId="{5E1E4444-07EE-4026-B148-C9154D02EA6E}">
      <dgm:prSet phldrT="[Text]" custT="1"/>
      <dgm:spPr/>
      <dgm:t>
        <a:bodyPr/>
        <a:lstStyle/>
        <a:p>
          <a:r>
            <a:rPr lang="en-GB" sz="1500" b="0" i="0" kern="1200" dirty="0"/>
            <a:t>Sustainability Manager,, Supermarkets</a:t>
          </a:r>
          <a:endParaRPr lang="en-GB" sz="1500" kern="1200" dirty="0">
            <a:solidFill>
              <a:prstClr val="white"/>
            </a:solidFill>
            <a:latin typeface="Aptos" panose="02110004020202020204"/>
            <a:ea typeface="+mn-ea"/>
            <a:cs typeface="+mn-cs"/>
          </a:endParaRPr>
        </a:p>
      </dgm:t>
    </dgm:pt>
    <dgm:pt modelId="{5C177F16-6B6B-41DA-B6AB-DA825DA36210}" type="parTrans" cxnId="{0029EA78-A416-44D3-9632-E80791DE43D4}">
      <dgm:prSet/>
      <dgm:spPr/>
      <dgm:t>
        <a:bodyPr/>
        <a:lstStyle/>
        <a:p>
          <a:endParaRPr lang="en-GB"/>
        </a:p>
      </dgm:t>
    </dgm:pt>
    <dgm:pt modelId="{30C40F40-0930-4571-8FB8-A706361CE935}" type="sibTrans" cxnId="{0029EA78-A416-44D3-9632-E80791DE43D4}">
      <dgm:prSet/>
      <dgm:spPr/>
      <dgm:t>
        <a:bodyPr/>
        <a:lstStyle/>
        <a:p>
          <a:endParaRPr lang="en-GB"/>
        </a:p>
      </dgm:t>
    </dgm:pt>
    <dgm:pt modelId="{51316B26-9ED2-4B94-8A42-41B90DB6000E}">
      <dgm:prSet phldrT="[Text]" custT="1"/>
      <dgm:spPr/>
      <dgm:t>
        <a:bodyPr/>
        <a:lstStyle/>
        <a:p>
          <a:r>
            <a:rPr lang="en-GB" sz="1500" b="0" i="0" kern="1200" dirty="0"/>
            <a:t>Transport Development Officer, City Council </a:t>
          </a:r>
          <a:endParaRPr lang="en-GB" sz="1500" kern="1200" dirty="0">
            <a:solidFill>
              <a:prstClr val="white"/>
            </a:solidFill>
            <a:latin typeface="Aptos" panose="02110004020202020204"/>
            <a:ea typeface="+mn-ea"/>
            <a:cs typeface="+mn-cs"/>
          </a:endParaRPr>
        </a:p>
      </dgm:t>
    </dgm:pt>
    <dgm:pt modelId="{A8678531-0705-464F-A4F7-5B3D82F7998E}" type="parTrans" cxnId="{3E19BDDC-8FCB-417D-905B-E59AE2DB1D2A}">
      <dgm:prSet/>
      <dgm:spPr/>
      <dgm:t>
        <a:bodyPr/>
        <a:lstStyle/>
        <a:p>
          <a:endParaRPr lang="en-GB"/>
        </a:p>
      </dgm:t>
    </dgm:pt>
    <dgm:pt modelId="{EA4E17B7-1B52-4551-B653-63B3FAF19AD4}" type="sibTrans" cxnId="{3E19BDDC-8FCB-417D-905B-E59AE2DB1D2A}">
      <dgm:prSet/>
      <dgm:spPr/>
      <dgm:t>
        <a:bodyPr/>
        <a:lstStyle/>
        <a:p>
          <a:endParaRPr lang="en-GB"/>
        </a:p>
      </dgm:t>
    </dgm:pt>
    <dgm:pt modelId="{B1A99E13-E1EA-41E7-B4C4-38BAF0A279F1}">
      <dgm:prSet custT="1"/>
      <dgm:spPr/>
      <dgm:t>
        <a:bodyPr/>
        <a:lstStyle/>
        <a:p>
          <a:r>
            <a:rPr lang="en-GB" sz="1500" b="0" i="0" kern="1200" dirty="0"/>
            <a:t>Sustainability Consultant</a:t>
          </a:r>
          <a:endParaRPr lang="en-GB" sz="1500" kern="1200" dirty="0">
            <a:solidFill>
              <a:prstClr val="white"/>
            </a:solidFill>
            <a:latin typeface="Aptos" panose="02110004020202020204"/>
            <a:ea typeface="+mn-ea"/>
            <a:cs typeface="+mn-cs"/>
          </a:endParaRPr>
        </a:p>
      </dgm:t>
    </dgm:pt>
    <dgm:pt modelId="{5FCFBD4A-F491-4CA2-B739-945318498F09}" type="parTrans" cxnId="{DD64318F-222C-4140-B39B-D6E58BCC1127}">
      <dgm:prSet/>
      <dgm:spPr/>
      <dgm:t>
        <a:bodyPr/>
        <a:lstStyle/>
        <a:p>
          <a:endParaRPr lang="en-GB"/>
        </a:p>
      </dgm:t>
    </dgm:pt>
    <dgm:pt modelId="{10A64C1C-1C13-4CD0-93E7-5BDFD04FA962}" type="sibTrans" cxnId="{DD64318F-222C-4140-B39B-D6E58BCC1127}">
      <dgm:prSet/>
      <dgm:spPr/>
      <dgm:t>
        <a:bodyPr/>
        <a:lstStyle/>
        <a:p>
          <a:endParaRPr lang="en-GB"/>
        </a:p>
      </dgm:t>
    </dgm:pt>
    <dgm:pt modelId="{BC3AB671-A7CF-42FA-A3F4-2EA50E4E4A6C}">
      <dgm:prSet custT="1"/>
      <dgm:spPr/>
      <dgm:t>
        <a:bodyPr/>
        <a:lstStyle/>
        <a:p>
          <a:r>
            <a:rPr lang="en-GB" sz="1500" b="0" i="0" kern="1200" dirty="0"/>
            <a:t>Policy Advisor &amp; Analyst, Rail Delivery Group</a:t>
          </a:r>
          <a:endParaRPr lang="en-GB" sz="1500" kern="1200" dirty="0">
            <a:solidFill>
              <a:prstClr val="white"/>
            </a:solidFill>
            <a:latin typeface="Aptos" panose="02110004020202020204"/>
            <a:ea typeface="+mn-ea"/>
            <a:cs typeface="+mn-cs"/>
          </a:endParaRPr>
        </a:p>
      </dgm:t>
    </dgm:pt>
    <dgm:pt modelId="{43A5FF32-CE15-445E-9A3B-6E6F199433F9}" type="parTrans" cxnId="{FA093389-9C5C-42F4-AB82-F5291CD0DB73}">
      <dgm:prSet/>
      <dgm:spPr/>
      <dgm:t>
        <a:bodyPr/>
        <a:lstStyle/>
        <a:p>
          <a:endParaRPr lang="en-GB"/>
        </a:p>
      </dgm:t>
    </dgm:pt>
    <dgm:pt modelId="{176C78AC-201D-4DAA-AF5E-7EE02A8749DA}" type="sibTrans" cxnId="{FA093389-9C5C-42F4-AB82-F5291CD0DB73}">
      <dgm:prSet/>
      <dgm:spPr/>
      <dgm:t>
        <a:bodyPr/>
        <a:lstStyle/>
        <a:p>
          <a:endParaRPr lang="en-GB"/>
        </a:p>
      </dgm:t>
    </dgm:pt>
    <dgm:pt modelId="{4785C688-7FD8-4CD6-8601-12747C402FA2}">
      <dgm:prSet custT="1"/>
      <dgm:spPr/>
      <dgm:t>
        <a:bodyPr/>
        <a:lstStyle/>
        <a:p>
          <a:r>
            <a:rPr lang="en-GB" sz="1500" b="0" i="0" kern="1200" dirty="0"/>
            <a:t>Technical Advisor</a:t>
          </a:r>
          <a:endParaRPr lang="en-GB" sz="1500" kern="1200" dirty="0">
            <a:solidFill>
              <a:prstClr val="white"/>
            </a:solidFill>
            <a:latin typeface="Aptos" panose="02110004020202020204"/>
            <a:ea typeface="+mn-ea"/>
            <a:cs typeface="+mn-cs"/>
          </a:endParaRPr>
        </a:p>
      </dgm:t>
    </dgm:pt>
    <dgm:pt modelId="{B36B9CEE-72A9-4941-8115-64708EC995FB}" type="parTrans" cxnId="{0BBD1D8F-3B35-447E-97A3-4DBF2C0F37D4}">
      <dgm:prSet/>
      <dgm:spPr/>
      <dgm:t>
        <a:bodyPr/>
        <a:lstStyle/>
        <a:p>
          <a:endParaRPr lang="en-GB"/>
        </a:p>
      </dgm:t>
    </dgm:pt>
    <dgm:pt modelId="{40C8CBA1-FB48-44F8-A9FB-E34289A9027A}" type="sibTrans" cxnId="{0BBD1D8F-3B35-447E-97A3-4DBF2C0F37D4}">
      <dgm:prSet/>
      <dgm:spPr/>
      <dgm:t>
        <a:bodyPr/>
        <a:lstStyle/>
        <a:p>
          <a:endParaRPr lang="en-GB"/>
        </a:p>
      </dgm:t>
    </dgm:pt>
    <dgm:pt modelId="{7A64B3AE-E437-4560-BA83-2F17A17B91FD}">
      <dgm:prSet phldrT="[Text]" custT="1"/>
      <dgm:spPr/>
      <dgm:t>
        <a:bodyPr/>
        <a:lstStyle/>
        <a:p>
          <a:r>
            <a:rPr lang="en-GB" sz="2000" b="0" i="0" dirty="0"/>
            <a:t>Environmental Management</a:t>
          </a:r>
          <a:endParaRPr lang="en-GB" sz="2000" b="1" dirty="0">
            <a:solidFill>
              <a:schemeClr val="accent4">
                <a:lumMod val="50000"/>
              </a:schemeClr>
            </a:solidFill>
          </a:endParaRPr>
        </a:p>
      </dgm:t>
    </dgm:pt>
    <dgm:pt modelId="{6C64C28A-056B-400F-ABEE-FCCC89AA1C91}" type="sibTrans" cxnId="{DF0D6686-4ACB-4831-8A24-D2878C1D273A}">
      <dgm:prSet/>
      <dgm:spPr/>
      <dgm:t>
        <a:bodyPr/>
        <a:lstStyle/>
        <a:p>
          <a:endParaRPr lang="en-GB"/>
        </a:p>
      </dgm:t>
    </dgm:pt>
    <dgm:pt modelId="{9883573F-489C-437D-B48C-94DBF313AD48}" type="parTrans" cxnId="{DF0D6686-4ACB-4831-8A24-D2878C1D273A}">
      <dgm:prSet/>
      <dgm:spPr/>
      <dgm:t>
        <a:bodyPr/>
        <a:lstStyle/>
        <a:p>
          <a:endParaRPr lang="en-GB"/>
        </a:p>
      </dgm:t>
    </dgm:pt>
    <dgm:pt modelId="{17A37551-541E-4185-B14C-A5C647C1A22A}">
      <dgm:prSet/>
      <dgm:spPr/>
      <dgm:t>
        <a:bodyPr/>
        <a:lstStyle/>
        <a:p>
          <a:r>
            <a:rPr lang="en-GB" b="0" i="0" dirty="0"/>
            <a:t>Sustainability Project Manager,</a:t>
          </a:r>
          <a:endParaRPr lang="en-GB" dirty="0"/>
        </a:p>
      </dgm:t>
    </dgm:pt>
    <dgm:pt modelId="{D1960361-C96D-43B0-9738-05469B5BC9AA}" type="parTrans" cxnId="{BAAA5027-B7DE-4259-8F7F-93163C3FD0F3}">
      <dgm:prSet/>
      <dgm:spPr/>
      <dgm:t>
        <a:bodyPr/>
        <a:lstStyle/>
        <a:p>
          <a:endParaRPr lang="en-GB"/>
        </a:p>
      </dgm:t>
    </dgm:pt>
    <dgm:pt modelId="{69CAE693-CA29-48B6-97DD-2BE86398F125}" type="sibTrans" cxnId="{BAAA5027-B7DE-4259-8F7F-93163C3FD0F3}">
      <dgm:prSet/>
      <dgm:spPr/>
      <dgm:t>
        <a:bodyPr/>
        <a:lstStyle/>
        <a:p>
          <a:endParaRPr lang="en-GB"/>
        </a:p>
      </dgm:t>
    </dgm:pt>
    <dgm:pt modelId="{A2317C75-86E7-41E5-B36D-6577E8CFCBA9}" type="pres">
      <dgm:prSet presAssocID="{BF10AE00-0A9F-4C53-99CA-AB1DCC820FCB}" presName="cycle" presStyleCnt="0">
        <dgm:presLayoutVars>
          <dgm:chMax val="1"/>
          <dgm:dir/>
          <dgm:animLvl val="ctr"/>
          <dgm:resizeHandles val="exact"/>
        </dgm:presLayoutVars>
      </dgm:prSet>
      <dgm:spPr/>
    </dgm:pt>
    <dgm:pt modelId="{0B757C2D-CA80-43FC-88F8-44A8352A8345}" type="pres">
      <dgm:prSet presAssocID="{7A64B3AE-E437-4560-BA83-2F17A17B91FD}" presName="centerShape" presStyleLbl="node0" presStyleIdx="0" presStyleCnt="1" custScaleX="198713" custScaleY="141444" custLinFactNeighborX="-7670" custLinFactNeighborY="918"/>
      <dgm:spPr/>
    </dgm:pt>
    <dgm:pt modelId="{093D6101-1AC0-4D3C-AB9B-19636F17DDC4}" type="pres">
      <dgm:prSet presAssocID="{43A5FF32-CE15-445E-9A3B-6E6F199433F9}" presName="Name9" presStyleLbl="parChTrans1D2" presStyleIdx="0" presStyleCnt="6"/>
      <dgm:spPr/>
    </dgm:pt>
    <dgm:pt modelId="{C2EA0734-CB32-4F7C-83BB-55276AF57AE2}" type="pres">
      <dgm:prSet presAssocID="{43A5FF32-CE15-445E-9A3B-6E6F199433F9}" presName="connTx" presStyleLbl="parChTrans1D2" presStyleIdx="0" presStyleCnt="6"/>
      <dgm:spPr/>
    </dgm:pt>
    <dgm:pt modelId="{F32C571A-5B6F-4A56-88B1-E62ED1778642}" type="pres">
      <dgm:prSet presAssocID="{BC3AB671-A7CF-42FA-A3F4-2EA50E4E4A6C}" presName="node" presStyleLbl="node1" presStyleIdx="0" presStyleCnt="6" custScaleX="157231" custScaleY="119001" custRadScaleRad="142871" custRadScaleInc="196050">
        <dgm:presLayoutVars>
          <dgm:bulletEnabled val="1"/>
        </dgm:presLayoutVars>
      </dgm:prSet>
      <dgm:spPr/>
    </dgm:pt>
    <dgm:pt modelId="{692E6B26-B623-4647-BBDF-0BEDA0E367F6}" type="pres">
      <dgm:prSet presAssocID="{D1960361-C96D-43B0-9738-05469B5BC9AA}" presName="Name9" presStyleLbl="parChTrans1D2" presStyleIdx="1" presStyleCnt="6"/>
      <dgm:spPr/>
    </dgm:pt>
    <dgm:pt modelId="{A2438B1B-C422-4522-9541-4AC124B8B03B}" type="pres">
      <dgm:prSet presAssocID="{D1960361-C96D-43B0-9738-05469B5BC9AA}" presName="connTx" presStyleLbl="parChTrans1D2" presStyleIdx="1" presStyleCnt="6"/>
      <dgm:spPr/>
    </dgm:pt>
    <dgm:pt modelId="{EF7308B2-E933-4554-96AA-FDC3226FE952}" type="pres">
      <dgm:prSet presAssocID="{17A37551-541E-4185-B14C-A5C647C1A22A}" presName="node" presStyleLbl="node1" presStyleIdx="1" presStyleCnt="6" custScaleX="164819" custScaleY="100061" custRadScaleRad="108798" custRadScaleInc="-228732">
        <dgm:presLayoutVars>
          <dgm:bulletEnabled val="1"/>
        </dgm:presLayoutVars>
      </dgm:prSet>
      <dgm:spPr/>
    </dgm:pt>
    <dgm:pt modelId="{E74C268A-1313-42CD-A171-BFD1C646C5E5}" type="pres">
      <dgm:prSet presAssocID="{B36B9CEE-72A9-4941-8115-64708EC995FB}" presName="Name9" presStyleLbl="parChTrans1D2" presStyleIdx="2" presStyleCnt="6"/>
      <dgm:spPr/>
    </dgm:pt>
    <dgm:pt modelId="{1209B19A-4FD1-4A7D-BE2D-C7F3059FD7E9}" type="pres">
      <dgm:prSet presAssocID="{B36B9CEE-72A9-4941-8115-64708EC995FB}" presName="connTx" presStyleLbl="parChTrans1D2" presStyleIdx="2" presStyleCnt="6"/>
      <dgm:spPr/>
    </dgm:pt>
    <dgm:pt modelId="{C5628330-BB2F-4FD0-873E-A36561D8FA2D}" type="pres">
      <dgm:prSet presAssocID="{4785C688-7FD8-4CD6-8601-12747C402FA2}" presName="node" presStyleLbl="node1" presStyleIdx="2" presStyleCnt="6" custScaleX="151599" custScaleY="93406" custRadScaleRad="136530" custRadScaleInc="-43256">
        <dgm:presLayoutVars>
          <dgm:bulletEnabled val="1"/>
        </dgm:presLayoutVars>
      </dgm:prSet>
      <dgm:spPr/>
    </dgm:pt>
    <dgm:pt modelId="{6B8B9C4D-EB3F-49BB-B6EE-3C9E4C151423}" type="pres">
      <dgm:prSet presAssocID="{5FCFBD4A-F491-4CA2-B739-945318498F09}" presName="Name9" presStyleLbl="parChTrans1D2" presStyleIdx="3" presStyleCnt="6"/>
      <dgm:spPr/>
    </dgm:pt>
    <dgm:pt modelId="{1AF8E22E-8E9E-4AB9-BF56-45463247BCEF}" type="pres">
      <dgm:prSet presAssocID="{5FCFBD4A-F491-4CA2-B739-945318498F09}" presName="connTx" presStyleLbl="parChTrans1D2" presStyleIdx="3" presStyleCnt="6"/>
      <dgm:spPr/>
    </dgm:pt>
    <dgm:pt modelId="{480485E3-D823-492D-9103-B6356366C418}" type="pres">
      <dgm:prSet presAssocID="{B1A99E13-E1EA-41E7-B4C4-38BAF0A279F1}" presName="node" presStyleLbl="node1" presStyleIdx="3" presStyleCnt="6" custScaleX="160383" custScaleY="92343" custRadScaleRad="106510" custRadScaleInc="-13048">
        <dgm:presLayoutVars>
          <dgm:bulletEnabled val="1"/>
        </dgm:presLayoutVars>
      </dgm:prSet>
      <dgm:spPr/>
    </dgm:pt>
    <dgm:pt modelId="{B9E91B87-697A-439A-85E7-FC7A032F1267}" type="pres">
      <dgm:prSet presAssocID="{5C177F16-6B6B-41DA-B6AB-DA825DA36210}" presName="Name9" presStyleLbl="parChTrans1D2" presStyleIdx="4" presStyleCnt="6"/>
      <dgm:spPr/>
    </dgm:pt>
    <dgm:pt modelId="{BB7DFC03-80B8-458C-A159-9D1C12C75331}" type="pres">
      <dgm:prSet presAssocID="{5C177F16-6B6B-41DA-B6AB-DA825DA36210}" presName="connTx" presStyleLbl="parChTrans1D2" presStyleIdx="4" presStyleCnt="6"/>
      <dgm:spPr/>
    </dgm:pt>
    <dgm:pt modelId="{FBCB8B72-8E93-448C-9983-7FFB891ACF67}" type="pres">
      <dgm:prSet presAssocID="{5E1E4444-07EE-4026-B148-C9154D02EA6E}" presName="node" presStyleLbl="node1" presStyleIdx="4" presStyleCnt="6" custScaleX="156728" custScaleY="100814" custRadScaleRad="161200" custRadScaleInc="-899">
        <dgm:presLayoutVars>
          <dgm:bulletEnabled val="1"/>
        </dgm:presLayoutVars>
      </dgm:prSet>
      <dgm:spPr/>
    </dgm:pt>
    <dgm:pt modelId="{FDEBDCBA-5FB5-45B2-B539-3D550C36502D}" type="pres">
      <dgm:prSet presAssocID="{A8678531-0705-464F-A4F7-5B3D82F7998E}" presName="Name9" presStyleLbl="parChTrans1D2" presStyleIdx="5" presStyleCnt="6"/>
      <dgm:spPr/>
    </dgm:pt>
    <dgm:pt modelId="{06B706DF-DB99-418F-B9B4-6D5BFD0D17BC}" type="pres">
      <dgm:prSet presAssocID="{A8678531-0705-464F-A4F7-5B3D82F7998E}" presName="connTx" presStyleLbl="parChTrans1D2" presStyleIdx="5" presStyleCnt="6"/>
      <dgm:spPr/>
    </dgm:pt>
    <dgm:pt modelId="{3FF65DCB-89A7-4305-8764-77C460A05D99}" type="pres">
      <dgm:prSet presAssocID="{51316B26-9ED2-4B94-8A42-41B90DB6000E}" presName="node" presStyleLbl="node1" presStyleIdx="5" presStyleCnt="6" custScaleX="152837" custScaleY="135342" custRadScaleRad="144385" custRadScaleInc="-33948">
        <dgm:presLayoutVars>
          <dgm:bulletEnabled val="1"/>
        </dgm:presLayoutVars>
      </dgm:prSet>
      <dgm:spPr/>
    </dgm:pt>
  </dgm:ptLst>
  <dgm:cxnLst>
    <dgm:cxn modelId="{7B0A9001-A2C7-434B-8A42-C8CE8C5A2618}" type="presOf" srcId="{BC3AB671-A7CF-42FA-A3F4-2EA50E4E4A6C}" destId="{F32C571A-5B6F-4A56-88B1-E62ED1778642}" srcOrd="0" destOrd="0" presId="urn:microsoft.com/office/officeart/2005/8/layout/radial1"/>
    <dgm:cxn modelId="{BAAA5027-B7DE-4259-8F7F-93163C3FD0F3}" srcId="{7A64B3AE-E437-4560-BA83-2F17A17B91FD}" destId="{17A37551-541E-4185-B14C-A5C647C1A22A}" srcOrd="1" destOrd="0" parTransId="{D1960361-C96D-43B0-9738-05469B5BC9AA}" sibTransId="{69CAE693-CA29-48B6-97DD-2BE86398F125}"/>
    <dgm:cxn modelId="{BCABA430-D4FA-460B-8F48-35B30AD3F1AC}" type="presOf" srcId="{7A64B3AE-E437-4560-BA83-2F17A17B91FD}" destId="{0B757C2D-CA80-43FC-88F8-44A8352A8345}" srcOrd="0" destOrd="0" presId="urn:microsoft.com/office/officeart/2005/8/layout/radial1"/>
    <dgm:cxn modelId="{4EEA2566-94B3-4662-B9FA-122D797CFB9E}" type="presOf" srcId="{4785C688-7FD8-4CD6-8601-12747C402FA2}" destId="{C5628330-BB2F-4FD0-873E-A36561D8FA2D}" srcOrd="0" destOrd="0" presId="urn:microsoft.com/office/officeart/2005/8/layout/radial1"/>
    <dgm:cxn modelId="{4B543F4F-3077-4D96-B8DE-69C7F2BB61BD}" type="presOf" srcId="{BF10AE00-0A9F-4C53-99CA-AB1DCC820FCB}" destId="{A2317C75-86E7-41E5-B36D-6577E8CFCBA9}" srcOrd="0" destOrd="0" presId="urn:microsoft.com/office/officeart/2005/8/layout/radial1"/>
    <dgm:cxn modelId="{66D2D071-53EA-4D71-9E86-0BA1EC4A06A4}" type="presOf" srcId="{B36B9CEE-72A9-4941-8115-64708EC995FB}" destId="{1209B19A-4FD1-4A7D-BE2D-C7F3059FD7E9}" srcOrd="1" destOrd="0" presId="urn:microsoft.com/office/officeart/2005/8/layout/radial1"/>
    <dgm:cxn modelId="{BEFE9F53-5DFA-4C2D-935B-57F555C49E1E}" type="presOf" srcId="{A8678531-0705-464F-A4F7-5B3D82F7998E}" destId="{FDEBDCBA-5FB5-45B2-B539-3D550C36502D}" srcOrd="0" destOrd="0" presId="urn:microsoft.com/office/officeart/2005/8/layout/radial1"/>
    <dgm:cxn modelId="{91227974-2D4E-4250-AE06-9E192C8F90CB}" type="presOf" srcId="{43A5FF32-CE15-445E-9A3B-6E6F199433F9}" destId="{C2EA0734-CB32-4F7C-83BB-55276AF57AE2}" srcOrd="1" destOrd="0" presId="urn:microsoft.com/office/officeart/2005/8/layout/radial1"/>
    <dgm:cxn modelId="{0029EA78-A416-44D3-9632-E80791DE43D4}" srcId="{7A64B3AE-E437-4560-BA83-2F17A17B91FD}" destId="{5E1E4444-07EE-4026-B148-C9154D02EA6E}" srcOrd="4" destOrd="0" parTransId="{5C177F16-6B6B-41DA-B6AB-DA825DA36210}" sibTransId="{30C40F40-0930-4571-8FB8-A706361CE935}"/>
    <dgm:cxn modelId="{96560679-712A-4AEE-A5D3-1AF2FBFA5C21}" type="presOf" srcId="{B1A99E13-E1EA-41E7-B4C4-38BAF0A279F1}" destId="{480485E3-D823-492D-9103-B6356366C418}" srcOrd="0" destOrd="0" presId="urn:microsoft.com/office/officeart/2005/8/layout/radial1"/>
    <dgm:cxn modelId="{6D0CFC7C-8C4C-4611-9B20-7AF8BDAD65C1}" type="presOf" srcId="{5E1E4444-07EE-4026-B148-C9154D02EA6E}" destId="{FBCB8B72-8E93-448C-9983-7FFB891ACF67}" srcOrd="0" destOrd="0" presId="urn:microsoft.com/office/officeart/2005/8/layout/radial1"/>
    <dgm:cxn modelId="{81C8EA81-F1CC-4384-A13F-7368F1050D65}" type="presOf" srcId="{5FCFBD4A-F491-4CA2-B739-945318498F09}" destId="{1AF8E22E-8E9E-4AB9-BF56-45463247BCEF}" srcOrd="1" destOrd="0" presId="urn:microsoft.com/office/officeart/2005/8/layout/radial1"/>
    <dgm:cxn modelId="{DF0D6686-4ACB-4831-8A24-D2878C1D273A}" srcId="{BF10AE00-0A9F-4C53-99CA-AB1DCC820FCB}" destId="{7A64B3AE-E437-4560-BA83-2F17A17B91FD}" srcOrd="0" destOrd="0" parTransId="{9883573F-489C-437D-B48C-94DBF313AD48}" sibTransId="{6C64C28A-056B-400F-ABEE-FCCC89AA1C91}"/>
    <dgm:cxn modelId="{FA093389-9C5C-42F4-AB82-F5291CD0DB73}" srcId="{7A64B3AE-E437-4560-BA83-2F17A17B91FD}" destId="{BC3AB671-A7CF-42FA-A3F4-2EA50E4E4A6C}" srcOrd="0" destOrd="0" parTransId="{43A5FF32-CE15-445E-9A3B-6E6F199433F9}" sibTransId="{176C78AC-201D-4DAA-AF5E-7EE02A8749DA}"/>
    <dgm:cxn modelId="{0BBD1D8F-3B35-447E-97A3-4DBF2C0F37D4}" srcId="{7A64B3AE-E437-4560-BA83-2F17A17B91FD}" destId="{4785C688-7FD8-4CD6-8601-12747C402FA2}" srcOrd="2" destOrd="0" parTransId="{B36B9CEE-72A9-4941-8115-64708EC995FB}" sibTransId="{40C8CBA1-FB48-44F8-A9FB-E34289A9027A}"/>
    <dgm:cxn modelId="{DD64318F-222C-4140-B39B-D6E58BCC1127}" srcId="{7A64B3AE-E437-4560-BA83-2F17A17B91FD}" destId="{B1A99E13-E1EA-41E7-B4C4-38BAF0A279F1}" srcOrd="3" destOrd="0" parTransId="{5FCFBD4A-F491-4CA2-B739-945318498F09}" sibTransId="{10A64C1C-1C13-4CD0-93E7-5BDFD04FA962}"/>
    <dgm:cxn modelId="{67526B98-330F-4B63-BE86-D89EC916193A}" type="presOf" srcId="{D1960361-C96D-43B0-9738-05469B5BC9AA}" destId="{692E6B26-B623-4647-BBDF-0BEDA0E367F6}" srcOrd="0" destOrd="0" presId="urn:microsoft.com/office/officeart/2005/8/layout/radial1"/>
    <dgm:cxn modelId="{A5BC409F-08B7-4E96-AA71-35FFDBCB05C7}" type="presOf" srcId="{A8678531-0705-464F-A4F7-5B3D82F7998E}" destId="{06B706DF-DB99-418F-B9B4-6D5BFD0D17BC}" srcOrd="1" destOrd="0" presId="urn:microsoft.com/office/officeart/2005/8/layout/radial1"/>
    <dgm:cxn modelId="{CBDB49A4-EB29-4345-8330-14EEEF5B8458}" type="presOf" srcId="{5C177F16-6B6B-41DA-B6AB-DA825DA36210}" destId="{BB7DFC03-80B8-458C-A159-9D1C12C75331}" srcOrd="1" destOrd="0" presId="urn:microsoft.com/office/officeart/2005/8/layout/radial1"/>
    <dgm:cxn modelId="{45BE16AC-12D6-41AC-AACE-7C9FCD27AC56}" type="presOf" srcId="{17A37551-541E-4185-B14C-A5C647C1A22A}" destId="{EF7308B2-E933-4554-96AA-FDC3226FE952}" srcOrd="0" destOrd="0" presId="urn:microsoft.com/office/officeart/2005/8/layout/radial1"/>
    <dgm:cxn modelId="{C30AADC8-7C2A-4308-A286-0D3E1EA6247E}" type="presOf" srcId="{5C177F16-6B6B-41DA-B6AB-DA825DA36210}" destId="{B9E91B87-697A-439A-85E7-FC7A032F1267}" srcOrd="0" destOrd="0" presId="urn:microsoft.com/office/officeart/2005/8/layout/radial1"/>
    <dgm:cxn modelId="{A30D5CD4-6A88-41EE-9E19-A42EB01ED58D}" type="presOf" srcId="{43A5FF32-CE15-445E-9A3B-6E6F199433F9}" destId="{093D6101-1AC0-4D3C-AB9B-19636F17DDC4}" srcOrd="0" destOrd="0" presId="urn:microsoft.com/office/officeart/2005/8/layout/radial1"/>
    <dgm:cxn modelId="{3E19BDDC-8FCB-417D-905B-E59AE2DB1D2A}" srcId="{7A64B3AE-E437-4560-BA83-2F17A17B91FD}" destId="{51316B26-9ED2-4B94-8A42-41B90DB6000E}" srcOrd="5" destOrd="0" parTransId="{A8678531-0705-464F-A4F7-5B3D82F7998E}" sibTransId="{EA4E17B7-1B52-4551-B653-63B3FAF19AD4}"/>
    <dgm:cxn modelId="{02BF73DF-ECB8-4FD2-8510-65E1B58C1EE6}" type="presOf" srcId="{5FCFBD4A-F491-4CA2-B739-945318498F09}" destId="{6B8B9C4D-EB3F-49BB-B6EE-3C9E4C151423}" srcOrd="0" destOrd="0" presId="urn:microsoft.com/office/officeart/2005/8/layout/radial1"/>
    <dgm:cxn modelId="{25627DE4-EC97-4B3E-BEE1-8CE64029E1D9}" type="presOf" srcId="{D1960361-C96D-43B0-9738-05469B5BC9AA}" destId="{A2438B1B-C422-4522-9541-4AC124B8B03B}" srcOrd="1" destOrd="0" presId="urn:microsoft.com/office/officeart/2005/8/layout/radial1"/>
    <dgm:cxn modelId="{E05D07EB-25E7-46E9-B043-1EA1A1FE253B}" type="presOf" srcId="{B36B9CEE-72A9-4941-8115-64708EC995FB}" destId="{E74C268A-1313-42CD-A171-BFD1C646C5E5}" srcOrd="0" destOrd="0" presId="urn:microsoft.com/office/officeart/2005/8/layout/radial1"/>
    <dgm:cxn modelId="{816243F0-6148-4158-987E-6B1BF2CC3733}" type="presOf" srcId="{51316B26-9ED2-4B94-8A42-41B90DB6000E}" destId="{3FF65DCB-89A7-4305-8764-77C460A05D99}" srcOrd="0" destOrd="0" presId="urn:microsoft.com/office/officeart/2005/8/layout/radial1"/>
    <dgm:cxn modelId="{076A9188-25B8-47D7-8A27-7CC21912C66F}" type="presParOf" srcId="{A2317C75-86E7-41E5-B36D-6577E8CFCBA9}" destId="{0B757C2D-CA80-43FC-88F8-44A8352A8345}" srcOrd="0" destOrd="0" presId="urn:microsoft.com/office/officeart/2005/8/layout/radial1"/>
    <dgm:cxn modelId="{3A5AE9F2-0468-4C12-8686-A3AE3AE11CBD}" type="presParOf" srcId="{A2317C75-86E7-41E5-B36D-6577E8CFCBA9}" destId="{093D6101-1AC0-4D3C-AB9B-19636F17DDC4}" srcOrd="1" destOrd="0" presId="urn:microsoft.com/office/officeart/2005/8/layout/radial1"/>
    <dgm:cxn modelId="{981B05E5-2090-44B8-9F2E-A3D7D7C8B76F}" type="presParOf" srcId="{093D6101-1AC0-4D3C-AB9B-19636F17DDC4}" destId="{C2EA0734-CB32-4F7C-83BB-55276AF57AE2}" srcOrd="0" destOrd="0" presId="urn:microsoft.com/office/officeart/2005/8/layout/radial1"/>
    <dgm:cxn modelId="{E04FC156-F11D-4D0D-9A2E-68985ED9E880}" type="presParOf" srcId="{A2317C75-86E7-41E5-B36D-6577E8CFCBA9}" destId="{F32C571A-5B6F-4A56-88B1-E62ED1778642}" srcOrd="2" destOrd="0" presId="urn:microsoft.com/office/officeart/2005/8/layout/radial1"/>
    <dgm:cxn modelId="{8569E044-F25B-42E9-9404-4C69825B885B}" type="presParOf" srcId="{A2317C75-86E7-41E5-B36D-6577E8CFCBA9}" destId="{692E6B26-B623-4647-BBDF-0BEDA0E367F6}" srcOrd="3" destOrd="0" presId="urn:microsoft.com/office/officeart/2005/8/layout/radial1"/>
    <dgm:cxn modelId="{0B138F23-9BFC-47B0-A2AD-9FD8FF0ED496}" type="presParOf" srcId="{692E6B26-B623-4647-BBDF-0BEDA0E367F6}" destId="{A2438B1B-C422-4522-9541-4AC124B8B03B}" srcOrd="0" destOrd="0" presId="urn:microsoft.com/office/officeart/2005/8/layout/radial1"/>
    <dgm:cxn modelId="{6822ED0C-0147-4C0E-8162-8C4D3AA63976}" type="presParOf" srcId="{A2317C75-86E7-41E5-B36D-6577E8CFCBA9}" destId="{EF7308B2-E933-4554-96AA-FDC3226FE952}" srcOrd="4" destOrd="0" presId="urn:microsoft.com/office/officeart/2005/8/layout/radial1"/>
    <dgm:cxn modelId="{B01946BB-6F43-412F-8B03-B8D2892405A8}" type="presParOf" srcId="{A2317C75-86E7-41E5-B36D-6577E8CFCBA9}" destId="{E74C268A-1313-42CD-A171-BFD1C646C5E5}" srcOrd="5" destOrd="0" presId="urn:microsoft.com/office/officeart/2005/8/layout/radial1"/>
    <dgm:cxn modelId="{1F8333A6-A55B-4BF1-ADAB-1883A87DD2D8}" type="presParOf" srcId="{E74C268A-1313-42CD-A171-BFD1C646C5E5}" destId="{1209B19A-4FD1-4A7D-BE2D-C7F3059FD7E9}" srcOrd="0" destOrd="0" presId="urn:microsoft.com/office/officeart/2005/8/layout/radial1"/>
    <dgm:cxn modelId="{6F5ACABE-24D9-41C6-BB49-6B10B2257356}" type="presParOf" srcId="{A2317C75-86E7-41E5-B36D-6577E8CFCBA9}" destId="{C5628330-BB2F-4FD0-873E-A36561D8FA2D}" srcOrd="6" destOrd="0" presId="urn:microsoft.com/office/officeart/2005/8/layout/radial1"/>
    <dgm:cxn modelId="{61EEED5F-096F-46DC-8BC8-7B149D720AB1}" type="presParOf" srcId="{A2317C75-86E7-41E5-B36D-6577E8CFCBA9}" destId="{6B8B9C4D-EB3F-49BB-B6EE-3C9E4C151423}" srcOrd="7" destOrd="0" presId="urn:microsoft.com/office/officeart/2005/8/layout/radial1"/>
    <dgm:cxn modelId="{D303AE97-CF4D-4DA5-8E4E-40A99A52DECC}" type="presParOf" srcId="{6B8B9C4D-EB3F-49BB-B6EE-3C9E4C151423}" destId="{1AF8E22E-8E9E-4AB9-BF56-45463247BCEF}" srcOrd="0" destOrd="0" presId="urn:microsoft.com/office/officeart/2005/8/layout/radial1"/>
    <dgm:cxn modelId="{52A44BF8-E52E-460C-8C9F-8F3386B068D6}" type="presParOf" srcId="{A2317C75-86E7-41E5-B36D-6577E8CFCBA9}" destId="{480485E3-D823-492D-9103-B6356366C418}" srcOrd="8" destOrd="0" presId="urn:microsoft.com/office/officeart/2005/8/layout/radial1"/>
    <dgm:cxn modelId="{AADEC2A9-5784-4037-9552-147EBB66F7A4}" type="presParOf" srcId="{A2317C75-86E7-41E5-B36D-6577E8CFCBA9}" destId="{B9E91B87-697A-439A-85E7-FC7A032F1267}" srcOrd="9" destOrd="0" presId="urn:microsoft.com/office/officeart/2005/8/layout/radial1"/>
    <dgm:cxn modelId="{366B3653-6D1F-4414-A91B-D9F300E1E632}" type="presParOf" srcId="{B9E91B87-697A-439A-85E7-FC7A032F1267}" destId="{BB7DFC03-80B8-458C-A159-9D1C12C75331}" srcOrd="0" destOrd="0" presId="urn:microsoft.com/office/officeart/2005/8/layout/radial1"/>
    <dgm:cxn modelId="{99159471-8DE4-4CA3-BDA0-56A671B20365}" type="presParOf" srcId="{A2317C75-86E7-41E5-B36D-6577E8CFCBA9}" destId="{FBCB8B72-8E93-448C-9983-7FFB891ACF67}" srcOrd="10" destOrd="0" presId="urn:microsoft.com/office/officeart/2005/8/layout/radial1"/>
    <dgm:cxn modelId="{59D450C8-9C16-4705-9B20-437CDC159BFF}" type="presParOf" srcId="{A2317C75-86E7-41E5-B36D-6577E8CFCBA9}" destId="{FDEBDCBA-5FB5-45B2-B539-3D550C36502D}" srcOrd="11" destOrd="0" presId="urn:microsoft.com/office/officeart/2005/8/layout/radial1"/>
    <dgm:cxn modelId="{4459516C-607A-406E-A843-913226E31910}" type="presParOf" srcId="{FDEBDCBA-5FB5-45B2-B539-3D550C36502D}" destId="{06B706DF-DB99-418F-B9B4-6D5BFD0D17BC}" srcOrd="0" destOrd="0" presId="urn:microsoft.com/office/officeart/2005/8/layout/radial1"/>
    <dgm:cxn modelId="{6F4B9982-D456-4D32-885C-7ED8A90D040E}" type="presParOf" srcId="{A2317C75-86E7-41E5-B36D-6577E8CFCBA9}" destId="{3FF65DCB-89A7-4305-8764-77C460A05D99}" srcOrd="12" destOrd="0" presId="urn:microsoft.com/office/officeart/2005/8/layout/radial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10AE00-0A9F-4C53-99CA-AB1DCC820FCB}"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GB"/>
        </a:p>
      </dgm:t>
    </dgm:pt>
    <dgm:pt modelId="{5E1E4444-07EE-4026-B148-C9154D02EA6E}">
      <dgm:prSet phldrT="[Text]" custT="1"/>
      <dgm:spPr/>
      <dgm:t>
        <a:bodyPr/>
        <a:lstStyle/>
        <a:p>
          <a:r>
            <a:rPr lang="en-GB" sz="1500" b="0" i="0" kern="1200" dirty="0"/>
            <a:t>Sustainability Management</a:t>
          </a:r>
          <a:endParaRPr lang="en-GB" sz="1500" kern="1200" dirty="0">
            <a:solidFill>
              <a:prstClr val="white"/>
            </a:solidFill>
            <a:latin typeface="Aptos" panose="02110004020202020204"/>
            <a:ea typeface="+mn-ea"/>
            <a:cs typeface="+mn-cs"/>
          </a:endParaRPr>
        </a:p>
      </dgm:t>
    </dgm:pt>
    <dgm:pt modelId="{5C177F16-6B6B-41DA-B6AB-DA825DA36210}" type="parTrans" cxnId="{0029EA78-A416-44D3-9632-E80791DE43D4}">
      <dgm:prSet/>
      <dgm:spPr/>
      <dgm:t>
        <a:bodyPr/>
        <a:lstStyle/>
        <a:p>
          <a:endParaRPr lang="en-GB"/>
        </a:p>
      </dgm:t>
    </dgm:pt>
    <dgm:pt modelId="{30C40F40-0930-4571-8FB8-A706361CE935}" type="sibTrans" cxnId="{0029EA78-A416-44D3-9632-E80791DE43D4}">
      <dgm:prSet/>
      <dgm:spPr/>
      <dgm:t>
        <a:bodyPr/>
        <a:lstStyle/>
        <a:p>
          <a:endParaRPr lang="en-GB"/>
        </a:p>
      </dgm:t>
    </dgm:pt>
    <dgm:pt modelId="{51316B26-9ED2-4B94-8A42-41B90DB6000E}">
      <dgm:prSet phldrT="[Text]" custT="1"/>
      <dgm:spPr/>
      <dgm:t>
        <a:bodyPr/>
        <a:lstStyle/>
        <a:p>
          <a:r>
            <a:rPr lang="en-GB" sz="1500" b="0" i="0" kern="1200" dirty="0"/>
            <a:t>Energy and engineering geology</a:t>
          </a:r>
          <a:endParaRPr lang="en-GB" sz="1500" kern="1200" dirty="0">
            <a:solidFill>
              <a:prstClr val="white"/>
            </a:solidFill>
            <a:latin typeface="Aptos" panose="02110004020202020204"/>
            <a:ea typeface="+mn-ea"/>
            <a:cs typeface="+mn-cs"/>
          </a:endParaRPr>
        </a:p>
      </dgm:t>
    </dgm:pt>
    <dgm:pt modelId="{A8678531-0705-464F-A4F7-5B3D82F7998E}" type="parTrans" cxnId="{3E19BDDC-8FCB-417D-905B-E59AE2DB1D2A}">
      <dgm:prSet/>
      <dgm:spPr/>
      <dgm:t>
        <a:bodyPr/>
        <a:lstStyle/>
        <a:p>
          <a:endParaRPr lang="en-GB"/>
        </a:p>
      </dgm:t>
    </dgm:pt>
    <dgm:pt modelId="{EA4E17B7-1B52-4551-B653-63B3FAF19AD4}" type="sibTrans" cxnId="{3E19BDDC-8FCB-417D-905B-E59AE2DB1D2A}">
      <dgm:prSet/>
      <dgm:spPr/>
      <dgm:t>
        <a:bodyPr/>
        <a:lstStyle/>
        <a:p>
          <a:endParaRPr lang="en-GB"/>
        </a:p>
      </dgm:t>
    </dgm:pt>
    <dgm:pt modelId="{B1A99E13-E1EA-41E7-B4C4-38BAF0A279F1}">
      <dgm:prSet custT="1"/>
      <dgm:spPr/>
      <dgm:t>
        <a:bodyPr/>
        <a:lstStyle/>
        <a:p>
          <a:r>
            <a:rPr lang="en-GB" sz="1500" b="0" i="0" kern="1200" dirty="0"/>
            <a:t>Sustainability Consultant</a:t>
          </a:r>
          <a:endParaRPr lang="en-GB" sz="1500" kern="1200" dirty="0">
            <a:solidFill>
              <a:prstClr val="white"/>
            </a:solidFill>
            <a:latin typeface="Aptos" panose="02110004020202020204"/>
            <a:ea typeface="+mn-ea"/>
            <a:cs typeface="+mn-cs"/>
          </a:endParaRPr>
        </a:p>
      </dgm:t>
    </dgm:pt>
    <dgm:pt modelId="{5FCFBD4A-F491-4CA2-B739-945318498F09}" type="parTrans" cxnId="{DD64318F-222C-4140-B39B-D6E58BCC1127}">
      <dgm:prSet/>
      <dgm:spPr/>
      <dgm:t>
        <a:bodyPr/>
        <a:lstStyle/>
        <a:p>
          <a:endParaRPr lang="en-GB"/>
        </a:p>
      </dgm:t>
    </dgm:pt>
    <dgm:pt modelId="{10A64C1C-1C13-4CD0-93E7-5BDFD04FA962}" type="sibTrans" cxnId="{DD64318F-222C-4140-B39B-D6E58BCC1127}">
      <dgm:prSet/>
      <dgm:spPr/>
      <dgm:t>
        <a:bodyPr/>
        <a:lstStyle/>
        <a:p>
          <a:endParaRPr lang="en-GB"/>
        </a:p>
      </dgm:t>
    </dgm:pt>
    <dgm:pt modelId="{BC3AB671-A7CF-42FA-A3F4-2EA50E4E4A6C}">
      <dgm:prSet custT="1"/>
      <dgm:spPr/>
      <dgm:t>
        <a:bodyPr/>
        <a:lstStyle/>
        <a:p>
          <a:r>
            <a:rPr lang="en-GB" sz="1500" b="0" i="0" kern="1200" dirty="0"/>
            <a:t>Met officer, Environment Agency</a:t>
          </a:r>
          <a:endParaRPr lang="en-GB" sz="1500" kern="1200" dirty="0">
            <a:solidFill>
              <a:prstClr val="white"/>
            </a:solidFill>
            <a:latin typeface="Aptos" panose="02110004020202020204"/>
            <a:ea typeface="+mn-ea"/>
            <a:cs typeface="+mn-cs"/>
          </a:endParaRPr>
        </a:p>
      </dgm:t>
    </dgm:pt>
    <dgm:pt modelId="{43A5FF32-CE15-445E-9A3B-6E6F199433F9}" type="parTrans" cxnId="{FA093389-9C5C-42F4-AB82-F5291CD0DB73}">
      <dgm:prSet/>
      <dgm:spPr/>
      <dgm:t>
        <a:bodyPr/>
        <a:lstStyle/>
        <a:p>
          <a:endParaRPr lang="en-GB"/>
        </a:p>
      </dgm:t>
    </dgm:pt>
    <dgm:pt modelId="{176C78AC-201D-4DAA-AF5E-7EE02A8749DA}" type="sibTrans" cxnId="{FA093389-9C5C-42F4-AB82-F5291CD0DB73}">
      <dgm:prSet/>
      <dgm:spPr/>
      <dgm:t>
        <a:bodyPr/>
        <a:lstStyle/>
        <a:p>
          <a:endParaRPr lang="en-GB"/>
        </a:p>
      </dgm:t>
    </dgm:pt>
    <dgm:pt modelId="{4785C688-7FD8-4CD6-8601-12747C402FA2}">
      <dgm:prSet custT="1"/>
      <dgm:spPr/>
      <dgm:t>
        <a:bodyPr/>
        <a:lstStyle/>
        <a:p>
          <a:r>
            <a:rPr lang="en-GB" sz="1500" b="0" i="0" kern="1200" dirty="0"/>
            <a:t>Renewable energy industry</a:t>
          </a:r>
          <a:endParaRPr lang="en-GB" sz="1500" kern="1200" dirty="0">
            <a:solidFill>
              <a:prstClr val="white"/>
            </a:solidFill>
            <a:latin typeface="Aptos" panose="02110004020202020204"/>
            <a:ea typeface="+mn-ea"/>
            <a:cs typeface="+mn-cs"/>
          </a:endParaRPr>
        </a:p>
      </dgm:t>
    </dgm:pt>
    <dgm:pt modelId="{B36B9CEE-72A9-4941-8115-64708EC995FB}" type="parTrans" cxnId="{0BBD1D8F-3B35-447E-97A3-4DBF2C0F37D4}">
      <dgm:prSet/>
      <dgm:spPr/>
      <dgm:t>
        <a:bodyPr/>
        <a:lstStyle/>
        <a:p>
          <a:endParaRPr lang="en-GB"/>
        </a:p>
      </dgm:t>
    </dgm:pt>
    <dgm:pt modelId="{40C8CBA1-FB48-44F8-A9FB-E34289A9027A}" type="sibTrans" cxnId="{0BBD1D8F-3B35-447E-97A3-4DBF2C0F37D4}">
      <dgm:prSet/>
      <dgm:spPr/>
      <dgm:t>
        <a:bodyPr/>
        <a:lstStyle/>
        <a:p>
          <a:endParaRPr lang="en-GB"/>
        </a:p>
      </dgm:t>
    </dgm:pt>
    <dgm:pt modelId="{7A64B3AE-E437-4560-BA83-2F17A17B91FD}">
      <dgm:prSet phldrT="[Text]" custT="1"/>
      <dgm:spPr/>
      <dgm:t>
        <a:bodyPr/>
        <a:lstStyle/>
        <a:p>
          <a:r>
            <a:rPr lang="en-GB" sz="2000" b="0" i="0" dirty="0"/>
            <a:t>Climate / Environmental Science</a:t>
          </a:r>
          <a:endParaRPr lang="en-GB" sz="2000" b="1" dirty="0">
            <a:solidFill>
              <a:schemeClr val="accent4">
                <a:lumMod val="50000"/>
              </a:schemeClr>
            </a:solidFill>
          </a:endParaRPr>
        </a:p>
      </dgm:t>
    </dgm:pt>
    <dgm:pt modelId="{6C64C28A-056B-400F-ABEE-FCCC89AA1C91}" type="sibTrans" cxnId="{DF0D6686-4ACB-4831-8A24-D2878C1D273A}">
      <dgm:prSet/>
      <dgm:spPr/>
      <dgm:t>
        <a:bodyPr/>
        <a:lstStyle/>
        <a:p>
          <a:endParaRPr lang="en-GB"/>
        </a:p>
      </dgm:t>
    </dgm:pt>
    <dgm:pt modelId="{9883573F-489C-437D-B48C-94DBF313AD48}" type="parTrans" cxnId="{DF0D6686-4ACB-4831-8A24-D2878C1D273A}">
      <dgm:prSet/>
      <dgm:spPr/>
      <dgm:t>
        <a:bodyPr/>
        <a:lstStyle/>
        <a:p>
          <a:endParaRPr lang="en-GB"/>
        </a:p>
      </dgm:t>
    </dgm:pt>
    <dgm:pt modelId="{17A37551-541E-4185-B14C-A5C647C1A22A}">
      <dgm:prSet/>
      <dgm:spPr/>
      <dgm:t>
        <a:bodyPr/>
        <a:lstStyle/>
        <a:p>
          <a:r>
            <a:rPr lang="en-GB" b="0" i="0" dirty="0"/>
            <a:t>Climate research</a:t>
          </a:r>
          <a:endParaRPr lang="en-GB" dirty="0"/>
        </a:p>
      </dgm:t>
    </dgm:pt>
    <dgm:pt modelId="{D1960361-C96D-43B0-9738-05469B5BC9AA}" type="parTrans" cxnId="{BAAA5027-B7DE-4259-8F7F-93163C3FD0F3}">
      <dgm:prSet/>
      <dgm:spPr/>
      <dgm:t>
        <a:bodyPr/>
        <a:lstStyle/>
        <a:p>
          <a:endParaRPr lang="en-GB"/>
        </a:p>
      </dgm:t>
    </dgm:pt>
    <dgm:pt modelId="{69CAE693-CA29-48B6-97DD-2BE86398F125}" type="sibTrans" cxnId="{BAAA5027-B7DE-4259-8F7F-93163C3FD0F3}">
      <dgm:prSet/>
      <dgm:spPr/>
      <dgm:t>
        <a:bodyPr/>
        <a:lstStyle/>
        <a:p>
          <a:endParaRPr lang="en-GB"/>
        </a:p>
      </dgm:t>
    </dgm:pt>
    <dgm:pt modelId="{A2317C75-86E7-41E5-B36D-6577E8CFCBA9}" type="pres">
      <dgm:prSet presAssocID="{BF10AE00-0A9F-4C53-99CA-AB1DCC820FCB}" presName="cycle" presStyleCnt="0">
        <dgm:presLayoutVars>
          <dgm:chMax val="1"/>
          <dgm:dir/>
          <dgm:animLvl val="ctr"/>
          <dgm:resizeHandles val="exact"/>
        </dgm:presLayoutVars>
      </dgm:prSet>
      <dgm:spPr/>
    </dgm:pt>
    <dgm:pt modelId="{0B757C2D-CA80-43FC-88F8-44A8352A8345}" type="pres">
      <dgm:prSet presAssocID="{7A64B3AE-E437-4560-BA83-2F17A17B91FD}" presName="centerShape" presStyleLbl="node0" presStyleIdx="0" presStyleCnt="1" custScaleX="198713" custScaleY="141444" custLinFactNeighborX="-7670" custLinFactNeighborY="918"/>
      <dgm:spPr/>
    </dgm:pt>
    <dgm:pt modelId="{093D6101-1AC0-4D3C-AB9B-19636F17DDC4}" type="pres">
      <dgm:prSet presAssocID="{43A5FF32-CE15-445E-9A3B-6E6F199433F9}" presName="Name9" presStyleLbl="parChTrans1D2" presStyleIdx="0" presStyleCnt="6"/>
      <dgm:spPr/>
    </dgm:pt>
    <dgm:pt modelId="{C2EA0734-CB32-4F7C-83BB-55276AF57AE2}" type="pres">
      <dgm:prSet presAssocID="{43A5FF32-CE15-445E-9A3B-6E6F199433F9}" presName="connTx" presStyleLbl="parChTrans1D2" presStyleIdx="0" presStyleCnt="6"/>
      <dgm:spPr/>
    </dgm:pt>
    <dgm:pt modelId="{F32C571A-5B6F-4A56-88B1-E62ED1778642}" type="pres">
      <dgm:prSet presAssocID="{BC3AB671-A7CF-42FA-A3F4-2EA50E4E4A6C}" presName="node" presStyleLbl="node1" presStyleIdx="0" presStyleCnt="6" custScaleX="157231" custScaleY="119001" custRadScaleRad="142871" custRadScaleInc="196050">
        <dgm:presLayoutVars>
          <dgm:bulletEnabled val="1"/>
        </dgm:presLayoutVars>
      </dgm:prSet>
      <dgm:spPr/>
    </dgm:pt>
    <dgm:pt modelId="{692E6B26-B623-4647-BBDF-0BEDA0E367F6}" type="pres">
      <dgm:prSet presAssocID="{D1960361-C96D-43B0-9738-05469B5BC9AA}" presName="Name9" presStyleLbl="parChTrans1D2" presStyleIdx="1" presStyleCnt="6"/>
      <dgm:spPr/>
    </dgm:pt>
    <dgm:pt modelId="{A2438B1B-C422-4522-9541-4AC124B8B03B}" type="pres">
      <dgm:prSet presAssocID="{D1960361-C96D-43B0-9738-05469B5BC9AA}" presName="connTx" presStyleLbl="parChTrans1D2" presStyleIdx="1" presStyleCnt="6"/>
      <dgm:spPr/>
    </dgm:pt>
    <dgm:pt modelId="{EF7308B2-E933-4554-96AA-FDC3226FE952}" type="pres">
      <dgm:prSet presAssocID="{17A37551-541E-4185-B14C-A5C647C1A22A}" presName="node" presStyleLbl="node1" presStyleIdx="1" presStyleCnt="6" custScaleX="164819" custScaleY="100061" custRadScaleRad="108798" custRadScaleInc="-228732">
        <dgm:presLayoutVars>
          <dgm:bulletEnabled val="1"/>
        </dgm:presLayoutVars>
      </dgm:prSet>
      <dgm:spPr/>
    </dgm:pt>
    <dgm:pt modelId="{E74C268A-1313-42CD-A171-BFD1C646C5E5}" type="pres">
      <dgm:prSet presAssocID="{B36B9CEE-72A9-4941-8115-64708EC995FB}" presName="Name9" presStyleLbl="parChTrans1D2" presStyleIdx="2" presStyleCnt="6"/>
      <dgm:spPr/>
    </dgm:pt>
    <dgm:pt modelId="{1209B19A-4FD1-4A7D-BE2D-C7F3059FD7E9}" type="pres">
      <dgm:prSet presAssocID="{B36B9CEE-72A9-4941-8115-64708EC995FB}" presName="connTx" presStyleLbl="parChTrans1D2" presStyleIdx="2" presStyleCnt="6"/>
      <dgm:spPr/>
    </dgm:pt>
    <dgm:pt modelId="{C5628330-BB2F-4FD0-873E-A36561D8FA2D}" type="pres">
      <dgm:prSet presAssocID="{4785C688-7FD8-4CD6-8601-12747C402FA2}" presName="node" presStyleLbl="node1" presStyleIdx="2" presStyleCnt="6" custScaleX="151599" custScaleY="93406" custRadScaleRad="136530" custRadScaleInc="-43256">
        <dgm:presLayoutVars>
          <dgm:bulletEnabled val="1"/>
        </dgm:presLayoutVars>
      </dgm:prSet>
      <dgm:spPr/>
    </dgm:pt>
    <dgm:pt modelId="{6B8B9C4D-EB3F-49BB-B6EE-3C9E4C151423}" type="pres">
      <dgm:prSet presAssocID="{5FCFBD4A-F491-4CA2-B739-945318498F09}" presName="Name9" presStyleLbl="parChTrans1D2" presStyleIdx="3" presStyleCnt="6"/>
      <dgm:spPr/>
    </dgm:pt>
    <dgm:pt modelId="{1AF8E22E-8E9E-4AB9-BF56-45463247BCEF}" type="pres">
      <dgm:prSet presAssocID="{5FCFBD4A-F491-4CA2-B739-945318498F09}" presName="connTx" presStyleLbl="parChTrans1D2" presStyleIdx="3" presStyleCnt="6"/>
      <dgm:spPr/>
    </dgm:pt>
    <dgm:pt modelId="{480485E3-D823-492D-9103-B6356366C418}" type="pres">
      <dgm:prSet presAssocID="{B1A99E13-E1EA-41E7-B4C4-38BAF0A279F1}" presName="node" presStyleLbl="node1" presStyleIdx="3" presStyleCnt="6" custScaleX="160383" custScaleY="92343" custRadScaleRad="106510" custRadScaleInc="-13048">
        <dgm:presLayoutVars>
          <dgm:bulletEnabled val="1"/>
        </dgm:presLayoutVars>
      </dgm:prSet>
      <dgm:spPr/>
    </dgm:pt>
    <dgm:pt modelId="{B9E91B87-697A-439A-85E7-FC7A032F1267}" type="pres">
      <dgm:prSet presAssocID="{5C177F16-6B6B-41DA-B6AB-DA825DA36210}" presName="Name9" presStyleLbl="parChTrans1D2" presStyleIdx="4" presStyleCnt="6"/>
      <dgm:spPr/>
    </dgm:pt>
    <dgm:pt modelId="{BB7DFC03-80B8-458C-A159-9D1C12C75331}" type="pres">
      <dgm:prSet presAssocID="{5C177F16-6B6B-41DA-B6AB-DA825DA36210}" presName="connTx" presStyleLbl="parChTrans1D2" presStyleIdx="4" presStyleCnt="6"/>
      <dgm:spPr/>
    </dgm:pt>
    <dgm:pt modelId="{FBCB8B72-8E93-448C-9983-7FFB891ACF67}" type="pres">
      <dgm:prSet presAssocID="{5E1E4444-07EE-4026-B148-C9154D02EA6E}" presName="node" presStyleLbl="node1" presStyleIdx="4" presStyleCnt="6" custScaleX="156728" custScaleY="100814" custRadScaleRad="161200" custRadScaleInc="-899">
        <dgm:presLayoutVars>
          <dgm:bulletEnabled val="1"/>
        </dgm:presLayoutVars>
      </dgm:prSet>
      <dgm:spPr/>
    </dgm:pt>
    <dgm:pt modelId="{FDEBDCBA-5FB5-45B2-B539-3D550C36502D}" type="pres">
      <dgm:prSet presAssocID="{A8678531-0705-464F-A4F7-5B3D82F7998E}" presName="Name9" presStyleLbl="parChTrans1D2" presStyleIdx="5" presStyleCnt="6"/>
      <dgm:spPr/>
    </dgm:pt>
    <dgm:pt modelId="{06B706DF-DB99-418F-B9B4-6D5BFD0D17BC}" type="pres">
      <dgm:prSet presAssocID="{A8678531-0705-464F-A4F7-5B3D82F7998E}" presName="connTx" presStyleLbl="parChTrans1D2" presStyleIdx="5" presStyleCnt="6"/>
      <dgm:spPr/>
    </dgm:pt>
    <dgm:pt modelId="{3FF65DCB-89A7-4305-8764-77C460A05D99}" type="pres">
      <dgm:prSet presAssocID="{51316B26-9ED2-4B94-8A42-41B90DB6000E}" presName="node" presStyleLbl="node1" presStyleIdx="5" presStyleCnt="6" custScaleX="152837" custScaleY="135342" custRadScaleRad="144385" custRadScaleInc="-33948">
        <dgm:presLayoutVars>
          <dgm:bulletEnabled val="1"/>
        </dgm:presLayoutVars>
      </dgm:prSet>
      <dgm:spPr/>
    </dgm:pt>
  </dgm:ptLst>
  <dgm:cxnLst>
    <dgm:cxn modelId="{7B0A9001-A2C7-434B-8A42-C8CE8C5A2618}" type="presOf" srcId="{BC3AB671-A7CF-42FA-A3F4-2EA50E4E4A6C}" destId="{F32C571A-5B6F-4A56-88B1-E62ED1778642}" srcOrd="0" destOrd="0" presId="urn:microsoft.com/office/officeart/2005/8/layout/radial1"/>
    <dgm:cxn modelId="{BAAA5027-B7DE-4259-8F7F-93163C3FD0F3}" srcId="{7A64B3AE-E437-4560-BA83-2F17A17B91FD}" destId="{17A37551-541E-4185-B14C-A5C647C1A22A}" srcOrd="1" destOrd="0" parTransId="{D1960361-C96D-43B0-9738-05469B5BC9AA}" sibTransId="{69CAE693-CA29-48B6-97DD-2BE86398F125}"/>
    <dgm:cxn modelId="{BCABA430-D4FA-460B-8F48-35B30AD3F1AC}" type="presOf" srcId="{7A64B3AE-E437-4560-BA83-2F17A17B91FD}" destId="{0B757C2D-CA80-43FC-88F8-44A8352A8345}" srcOrd="0" destOrd="0" presId="urn:microsoft.com/office/officeart/2005/8/layout/radial1"/>
    <dgm:cxn modelId="{4EEA2566-94B3-4662-B9FA-122D797CFB9E}" type="presOf" srcId="{4785C688-7FD8-4CD6-8601-12747C402FA2}" destId="{C5628330-BB2F-4FD0-873E-A36561D8FA2D}" srcOrd="0" destOrd="0" presId="urn:microsoft.com/office/officeart/2005/8/layout/radial1"/>
    <dgm:cxn modelId="{4B543F4F-3077-4D96-B8DE-69C7F2BB61BD}" type="presOf" srcId="{BF10AE00-0A9F-4C53-99CA-AB1DCC820FCB}" destId="{A2317C75-86E7-41E5-B36D-6577E8CFCBA9}" srcOrd="0" destOrd="0" presId="urn:microsoft.com/office/officeart/2005/8/layout/radial1"/>
    <dgm:cxn modelId="{66D2D071-53EA-4D71-9E86-0BA1EC4A06A4}" type="presOf" srcId="{B36B9CEE-72A9-4941-8115-64708EC995FB}" destId="{1209B19A-4FD1-4A7D-BE2D-C7F3059FD7E9}" srcOrd="1" destOrd="0" presId="urn:microsoft.com/office/officeart/2005/8/layout/radial1"/>
    <dgm:cxn modelId="{BEFE9F53-5DFA-4C2D-935B-57F555C49E1E}" type="presOf" srcId="{A8678531-0705-464F-A4F7-5B3D82F7998E}" destId="{FDEBDCBA-5FB5-45B2-B539-3D550C36502D}" srcOrd="0" destOrd="0" presId="urn:microsoft.com/office/officeart/2005/8/layout/radial1"/>
    <dgm:cxn modelId="{91227974-2D4E-4250-AE06-9E192C8F90CB}" type="presOf" srcId="{43A5FF32-CE15-445E-9A3B-6E6F199433F9}" destId="{C2EA0734-CB32-4F7C-83BB-55276AF57AE2}" srcOrd="1" destOrd="0" presId="urn:microsoft.com/office/officeart/2005/8/layout/radial1"/>
    <dgm:cxn modelId="{0029EA78-A416-44D3-9632-E80791DE43D4}" srcId="{7A64B3AE-E437-4560-BA83-2F17A17B91FD}" destId="{5E1E4444-07EE-4026-B148-C9154D02EA6E}" srcOrd="4" destOrd="0" parTransId="{5C177F16-6B6B-41DA-B6AB-DA825DA36210}" sibTransId="{30C40F40-0930-4571-8FB8-A706361CE935}"/>
    <dgm:cxn modelId="{96560679-712A-4AEE-A5D3-1AF2FBFA5C21}" type="presOf" srcId="{B1A99E13-E1EA-41E7-B4C4-38BAF0A279F1}" destId="{480485E3-D823-492D-9103-B6356366C418}" srcOrd="0" destOrd="0" presId="urn:microsoft.com/office/officeart/2005/8/layout/radial1"/>
    <dgm:cxn modelId="{6D0CFC7C-8C4C-4611-9B20-7AF8BDAD65C1}" type="presOf" srcId="{5E1E4444-07EE-4026-B148-C9154D02EA6E}" destId="{FBCB8B72-8E93-448C-9983-7FFB891ACF67}" srcOrd="0" destOrd="0" presId="urn:microsoft.com/office/officeart/2005/8/layout/radial1"/>
    <dgm:cxn modelId="{81C8EA81-F1CC-4384-A13F-7368F1050D65}" type="presOf" srcId="{5FCFBD4A-F491-4CA2-B739-945318498F09}" destId="{1AF8E22E-8E9E-4AB9-BF56-45463247BCEF}" srcOrd="1" destOrd="0" presId="urn:microsoft.com/office/officeart/2005/8/layout/radial1"/>
    <dgm:cxn modelId="{DF0D6686-4ACB-4831-8A24-D2878C1D273A}" srcId="{BF10AE00-0A9F-4C53-99CA-AB1DCC820FCB}" destId="{7A64B3AE-E437-4560-BA83-2F17A17B91FD}" srcOrd="0" destOrd="0" parTransId="{9883573F-489C-437D-B48C-94DBF313AD48}" sibTransId="{6C64C28A-056B-400F-ABEE-FCCC89AA1C91}"/>
    <dgm:cxn modelId="{FA093389-9C5C-42F4-AB82-F5291CD0DB73}" srcId="{7A64B3AE-E437-4560-BA83-2F17A17B91FD}" destId="{BC3AB671-A7CF-42FA-A3F4-2EA50E4E4A6C}" srcOrd="0" destOrd="0" parTransId="{43A5FF32-CE15-445E-9A3B-6E6F199433F9}" sibTransId="{176C78AC-201D-4DAA-AF5E-7EE02A8749DA}"/>
    <dgm:cxn modelId="{0BBD1D8F-3B35-447E-97A3-4DBF2C0F37D4}" srcId="{7A64B3AE-E437-4560-BA83-2F17A17B91FD}" destId="{4785C688-7FD8-4CD6-8601-12747C402FA2}" srcOrd="2" destOrd="0" parTransId="{B36B9CEE-72A9-4941-8115-64708EC995FB}" sibTransId="{40C8CBA1-FB48-44F8-A9FB-E34289A9027A}"/>
    <dgm:cxn modelId="{DD64318F-222C-4140-B39B-D6E58BCC1127}" srcId="{7A64B3AE-E437-4560-BA83-2F17A17B91FD}" destId="{B1A99E13-E1EA-41E7-B4C4-38BAF0A279F1}" srcOrd="3" destOrd="0" parTransId="{5FCFBD4A-F491-4CA2-B739-945318498F09}" sibTransId="{10A64C1C-1C13-4CD0-93E7-5BDFD04FA962}"/>
    <dgm:cxn modelId="{67526B98-330F-4B63-BE86-D89EC916193A}" type="presOf" srcId="{D1960361-C96D-43B0-9738-05469B5BC9AA}" destId="{692E6B26-B623-4647-BBDF-0BEDA0E367F6}" srcOrd="0" destOrd="0" presId="urn:microsoft.com/office/officeart/2005/8/layout/radial1"/>
    <dgm:cxn modelId="{A5BC409F-08B7-4E96-AA71-35FFDBCB05C7}" type="presOf" srcId="{A8678531-0705-464F-A4F7-5B3D82F7998E}" destId="{06B706DF-DB99-418F-B9B4-6D5BFD0D17BC}" srcOrd="1" destOrd="0" presId="urn:microsoft.com/office/officeart/2005/8/layout/radial1"/>
    <dgm:cxn modelId="{CBDB49A4-EB29-4345-8330-14EEEF5B8458}" type="presOf" srcId="{5C177F16-6B6B-41DA-B6AB-DA825DA36210}" destId="{BB7DFC03-80B8-458C-A159-9D1C12C75331}" srcOrd="1" destOrd="0" presId="urn:microsoft.com/office/officeart/2005/8/layout/radial1"/>
    <dgm:cxn modelId="{45BE16AC-12D6-41AC-AACE-7C9FCD27AC56}" type="presOf" srcId="{17A37551-541E-4185-B14C-A5C647C1A22A}" destId="{EF7308B2-E933-4554-96AA-FDC3226FE952}" srcOrd="0" destOrd="0" presId="urn:microsoft.com/office/officeart/2005/8/layout/radial1"/>
    <dgm:cxn modelId="{C30AADC8-7C2A-4308-A286-0D3E1EA6247E}" type="presOf" srcId="{5C177F16-6B6B-41DA-B6AB-DA825DA36210}" destId="{B9E91B87-697A-439A-85E7-FC7A032F1267}" srcOrd="0" destOrd="0" presId="urn:microsoft.com/office/officeart/2005/8/layout/radial1"/>
    <dgm:cxn modelId="{A30D5CD4-6A88-41EE-9E19-A42EB01ED58D}" type="presOf" srcId="{43A5FF32-CE15-445E-9A3B-6E6F199433F9}" destId="{093D6101-1AC0-4D3C-AB9B-19636F17DDC4}" srcOrd="0" destOrd="0" presId="urn:microsoft.com/office/officeart/2005/8/layout/radial1"/>
    <dgm:cxn modelId="{3E19BDDC-8FCB-417D-905B-E59AE2DB1D2A}" srcId="{7A64B3AE-E437-4560-BA83-2F17A17B91FD}" destId="{51316B26-9ED2-4B94-8A42-41B90DB6000E}" srcOrd="5" destOrd="0" parTransId="{A8678531-0705-464F-A4F7-5B3D82F7998E}" sibTransId="{EA4E17B7-1B52-4551-B653-63B3FAF19AD4}"/>
    <dgm:cxn modelId="{02BF73DF-ECB8-4FD2-8510-65E1B58C1EE6}" type="presOf" srcId="{5FCFBD4A-F491-4CA2-B739-945318498F09}" destId="{6B8B9C4D-EB3F-49BB-B6EE-3C9E4C151423}" srcOrd="0" destOrd="0" presId="urn:microsoft.com/office/officeart/2005/8/layout/radial1"/>
    <dgm:cxn modelId="{25627DE4-EC97-4B3E-BEE1-8CE64029E1D9}" type="presOf" srcId="{D1960361-C96D-43B0-9738-05469B5BC9AA}" destId="{A2438B1B-C422-4522-9541-4AC124B8B03B}" srcOrd="1" destOrd="0" presId="urn:microsoft.com/office/officeart/2005/8/layout/radial1"/>
    <dgm:cxn modelId="{E05D07EB-25E7-46E9-B043-1EA1A1FE253B}" type="presOf" srcId="{B36B9CEE-72A9-4941-8115-64708EC995FB}" destId="{E74C268A-1313-42CD-A171-BFD1C646C5E5}" srcOrd="0" destOrd="0" presId="urn:microsoft.com/office/officeart/2005/8/layout/radial1"/>
    <dgm:cxn modelId="{816243F0-6148-4158-987E-6B1BF2CC3733}" type="presOf" srcId="{51316B26-9ED2-4B94-8A42-41B90DB6000E}" destId="{3FF65DCB-89A7-4305-8764-77C460A05D99}" srcOrd="0" destOrd="0" presId="urn:microsoft.com/office/officeart/2005/8/layout/radial1"/>
    <dgm:cxn modelId="{076A9188-25B8-47D7-8A27-7CC21912C66F}" type="presParOf" srcId="{A2317C75-86E7-41E5-B36D-6577E8CFCBA9}" destId="{0B757C2D-CA80-43FC-88F8-44A8352A8345}" srcOrd="0" destOrd="0" presId="urn:microsoft.com/office/officeart/2005/8/layout/radial1"/>
    <dgm:cxn modelId="{3A5AE9F2-0468-4C12-8686-A3AE3AE11CBD}" type="presParOf" srcId="{A2317C75-86E7-41E5-B36D-6577E8CFCBA9}" destId="{093D6101-1AC0-4D3C-AB9B-19636F17DDC4}" srcOrd="1" destOrd="0" presId="urn:microsoft.com/office/officeart/2005/8/layout/radial1"/>
    <dgm:cxn modelId="{981B05E5-2090-44B8-9F2E-A3D7D7C8B76F}" type="presParOf" srcId="{093D6101-1AC0-4D3C-AB9B-19636F17DDC4}" destId="{C2EA0734-CB32-4F7C-83BB-55276AF57AE2}" srcOrd="0" destOrd="0" presId="urn:microsoft.com/office/officeart/2005/8/layout/radial1"/>
    <dgm:cxn modelId="{E04FC156-F11D-4D0D-9A2E-68985ED9E880}" type="presParOf" srcId="{A2317C75-86E7-41E5-B36D-6577E8CFCBA9}" destId="{F32C571A-5B6F-4A56-88B1-E62ED1778642}" srcOrd="2" destOrd="0" presId="urn:microsoft.com/office/officeart/2005/8/layout/radial1"/>
    <dgm:cxn modelId="{8569E044-F25B-42E9-9404-4C69825B885B}" type="presParOf" srcId="{A2317C75-86E7-41E5-B36D-6577E8CFCBA9}" destId="{692E6B26-B623-4647-BBDF-0BEDA0E367F6}" srcOrd="3" destOrd="0" presId="urn:microsoft.com/office/officeart/2005/8/layout/radial1"/>
    <dgm:cxn modelId="{0B138F23-9BFC-47B0-A2AD-9FD8FF0ED496}" type="presParOf" srcId="{692E6B26-B623-4647-BBDF-0BEDA0E367F6}" destId="{A2438B1B-C422-4522-9541-4AC124B8B03B}" srcOrd="0" destOrd="0" presId="urn:microsoft.com/office/officeart/2005/8/layout/radial1"/>
    <dgm:cxn modelId="{6822ED0C-0147-4C0E-8162-8C4D3AA63976}" type="presParOf" srcId="{A2317C75-86E7-41E5-B36D-6577E8CFCBA9}" destId="{EF7308B2-E933-4554-96AA-FDC3226FE952}" srcOrd="4" destOrd="0" presId="urn:microsoft.com/office/officeart/2005/8/layout/radial1"/>
    <dgm:cxn modelId="{B01946BB-6F43-412F-8B03-B8D2892405A8}" type="presParOf" srcId="{A2317C75-86E7-41E5-B36D-6577E8CFCBA9}" destId="{E74C268A-1313-42CD-A171-BFD1C646C5E5}" srcOrd="5" destOrd="0" presId="urn:microsoft.com/office/officeart/2005/8/layout/radial1"/>
    <dgm:cxn modelId="{1F8333A6-A55B-4BF1-ADAB-1883A87DD2D8}" type="presParOf" srcId="{E74C268A-1313-42CD-A171-BFD1C646C5E5}" destId="{1209B19A-4FD1-4A7D-BE2D-C7F3059FD7E9}" srcOrd="0" destOrd="0" presId="urn:microsoft.com/office/officeart/2005/8/layout/radial1"/>
    <dgm:cxn modelId="{6F5ACABE-24D9-41C6-BB49-6B10B2257356}" type="presParOf" srcId="{A2317C75-86E7-41E5-B36D-6577E8CFCBA9}" destId="{C5628330-BB2F-4FD0-873E-A36561D8FA2D}" srcOrd="6" destOrd="0" presId="urn:microsoft.com/office/officeart/2005/8/layout/radial1"/>
    <dgm:cxn modelId="{61EEED5F-096F-46DC-8BC8-7B149D720AB1}" type="presParOf" srcId="{A2317C75-86E7-41E5-B36D-6577E8CFCBA9}" destId="{6B8B9C4D-EB3F-49BB-B6EE-3C9E4C151423}" srcOrd="7" destOrd="0" presId="urn:microsoft.com/office/officeart/2005/8/layout/radial1"/>
    <dgm:cxn modelId="{D303AE97-CF4D-4DA5-8E4E-40A99A52DECC}" type="presParOf" srcId="{6B8B9C4D-EB3F-49BB-B6EE-3C9E4C151423}" destId="{1AF8E22E-8E9E-4AB9-BF56-45463247BCEF}" srcOrd="0" destOrd="0" presId="urn:microsoft.com/office/officeart/2005/8/layout/radial1"/>
    <dgm:cxn modelId="{52A44BF8-E52E-460C-8C9F-8F3386B068D6}" type="presParOf" srcId="{A2317C75-86E7-41E5-B36D-6577E8CFCBA9}" destId="{480485E3-D823-492D-9103-B6356366C418}" srcOrd="8" destOrd="0" presId="urn:microsoft.com/office/officeart/2005/8/layout/radial1"/>
    <dgm:cxn modelId="{AADEC2A9-5784-4037-9552-147EBB66F7A4}" type="presParOf" srcId="{A2317C75-86E7-41E5-B36D-6577E8CFCBA9}" destId="{B9E91B87-697A-439A-85E7-FC7A032F1267}" srcOrd="9" destOrd="0" presId="urn:microsoft.com/office/officeart/2005/8/layout/radial1"/>
    <dgm:cxn modelId="{366B3653-6D1F-4414-A91B-D9F300E1E632}" type="presParOf" srcId="{B9E91B87-697A-439A-85E7-FC7A032F1267}" destId="{BB7DFC03-80B8-458C-A159-9D1C12C75331}" srcOrd="0" destOrd="0" presId="urn:microsoft.com/office/officeart/2005/8/layout/radial1"/>
    <dgm:cxn modelId="{99159471-8DE4-4CA3-BDA0-56A671B20365}" type="presParOf" srcId="{A2317C75-86E7-41E5-B36D-6577E8CFCBA9}" destId="{FBCB8B72-8E93-448C-9983-7FFB891ACF67}" srcOrd="10" destOrd="0" presId="urn:microsoft.com/office/officeart/2005/8/layout/radial1"/>
    <dgm:cxn modelId="{59D450C8-9C16-4705-9B20-437CDC159BFF}" type="presParOf" srcId="{A2317C75-86E7-41E5-B36D-6577E8CFCBA9}" destId="{FDEBDCBA-5FB5-45B2-B539-3D550C36502D}" srcOrd="11" destOrd="0" presId="urn:microsoft.com/office/officeart/2005/8/layout/radial1"/>
    <dgm:cxn modelId="{4459516C-607A-406E-A843-913226E31910}" type="presParOf" srcId="{FDEBDCBA-5FB5-45B2-B539-3D550C36502D}" destId="{06B706DF-DB99-418F-B9B4-6D5BFD0D17BC}" srcOrd="0" destOrd="0" presId="urn:microsoft.com/office/officeart/2005/8/layout/radial1"/>
    <dgm:cxn modelId="{6F4B9982-D456-4D32-885C-7ED8A90D040E}" type="presParOf" srcId="{A2317C75-86E7-41E5-B36D-6577E8CFCBA9}" destId="{3FF65DCB-89A7-4305-8764-77C460A05D99}" srcOrd="12" destOrd="0" presId="urn:microsoft.com/office/officeart/2005/8/layout/radial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10AE00-0A9F-4C53-99CA-AB1DCC820FCB}"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GB"/>
        </a:p>
      </dgm:t>
    </dgm:pt>
    <dgm:pt modelId="{5E1E4444-07EE-4026-B148-C9154D02EA6E}">
      <dgm:prSet phldrT="[Text]" custT="1"/>
      <dgm:spPr/>
      <dgm:t>
        <a:bodyPr/>
        <a:lstStyle/>
        <a:p>
          <a:r>
            <a:rPr lang="en-GB" sz="2000" b="0" i="0" kern="1200" dirty="0"/>
            <a:t>Data Analyst</a:t>
          </a:r>
          <a:endParaRPr lang="en-GB" sz="2000" kern="1200" dirty="0">
            <a:solidFill>
              <a:prstClr val="white"/>
            </a:solidFill>
            <a:latin typeface="Aptos" panose="02110004020202020204"/>
            <a:ea typeface="+mn-ea"/>
            <a:cs typeface="+mn-cs"/>
          </a:endParaRPr>
        </a:p>
      </dgm:t>
    </dgm:pt>
    <dgm:pt modelId="{5C177F16-6B6B-41DA-B6AB-DA825DA36210}" type="parTrans" cxnId="{0029EA78-A416-44D3-9632-E80791DE43D4}">
      <dgm:prSet/>
      <dgm:spPr/>
      <dgm:t>
        <a:bodyPr/>
        <a:lstStyle/>
        <a:p>
          <a:endParaRPr lang="en-GB"/>
        </a:p>
      </dgm:t>
    </dgm:pt>
    <dgm:pt modelId="{30C40F40-0930-4571-8FB8-A706361CE935}" type="sibTrans" cxnId="{0029EA78-A416-44D3-9632-E80791DE43D4}">
      <dgm:prSet/>
      <dgm:spPr/>
      <dgm:t>
        <a:bodyPr/>
        <a:lstStyle/>
        <a:p>
          <a:endParaRPr lang="en-GB"/>
        </a:p>
      </dgm:t>
    </dgm:pt>
    <dgm:pt modelId="{51316B26-9ED2-4B94-8A42-41B90DB6000E}">
      <dgm:prSet phldrT="[Text]" custT="1"/>
      <dgm:spPr/>
      <dgm:t>
        <a:bodyPr/>
        <a:lstStyle/>
        <a:p>
          <a:r>
            <a:rPr lang="en-GB" sz="2000" b="0" i="0" kern="1200" dirty="0"/>
            <a:t>Ecologist Degree</a:t>
          </a:r>
          <a:endParaRPr lang="en-GB" sz="2000" kern="1200" dirty="0">
            <a:solidFill>
              <a:prstClr val="white"/>
            </a:solidFill>
            <a:latin typeface="Aptos" panose="02110004020202020204"/>
            <a:ea typeface="+mn-ea"/>
            <a:cs typeface="+mn-cs"/>
          </a:endParaRPr>
        </a:p>
      </dgm:t>
    </dgm:pt>
    <dgm:pt modelId="{A8678531-0705-464F-A4F7-5B3D82F7998E}" type="parTrans" cxnId="{3E19BDDC-8FCB-417D-905B-E59AE2DB1D2A}">
      <dgm:prSet/>
      <dgm:spPr/>
      <dgm:t>
        <a:bodyPr/>
        <a:lstStyle/>
        <a:p>
          <a:endParaRPr lang="en-GB"/>
        </a:p>
      </dgm:t>
    </dgm:pt>
    <dgm:pt modelId="{EA4E17B7-1B52-4551-B653-63B3FAF19AD4}" type="sibTrans" cxnId="{3E19BDDC-8FCB-417D-905B-E59AE2DB1D2A}">
      <dgm:prSet/>
      <dgm:spPr/>
      <dgm:t>
        <a:bodyPr/>
        <a:lstStyle/>
        <a:p>
          <a:endParaRPr lang="en-GB"/>
        </a:p>
      </dgm:t>
    </dgm:pt>
    <dgm:pt modelId="{B1A99E13-E1EA-41E7-B4C4-38BAF0A279F1}">
      <dgm:prSet custT="1"/>
      <dgm:spPr/>
      <dgm:t>
        <a:bodyPr/>
        <a:lstStyle/>
        <a:p>
          <a:r>
            <a:rPr lang="en-GB" sz="2000" b="0" i="0" kern="1200" dirty="0"/>
            <a:t>Civil engineering</a:t>
          </a:r>
          <a:endParaRPr lang="en-GB" sz="2000" kern="1200" dirty="0">
            <a:solidFill>
              <a:prstClr val="white"/>
            </a:solidFill>
            <a:latin typeface="Aptos" panose="02110004020202020204"/>
            <a:ea typeface="+mn-ea"/>
            <a:cs typeface="+mn-cs"/>
          </a:endParaRPr>
        </a:p>
      </dgm:t>
    </dgm:pt>
    <dgm:pt modelId="{5FCFBD4A-F491-4CA2-B739-945318498F09}" type="parTrans" cxnId="{DD64318F-222C-4140-B39B-D6E58BCC1127}">
      <dgm:prSet/>
      <dgm:spPr/>
      <dgm:t>
        <a:bodyPr/>
        <a:lstStyle/>
        <a:p>
          <a:endParaRPr lang="en-GB"/>
        </a:p>
      </dgm:t>
    </dgm:pt>
    <dgm:pt modelId="{10A64C1C-1C13-4CD0-93E7-5BDFD04FA962}" type="sibTrans" cxnId="{DD64318F-222C-4140-B39B-D6E58BCC1127}">
      <dgm:prSet/>
      <dgm:spPr/>
      <dgm:t>
        <a:bodyPr/>
        <a:lstStyle/>
        <a:p>
          <a:endParaRPr lang="en-GB"/>
        </a:p>
      </dgm:t>
    </dgm:pt>
    <dgm:pt modelId="{BC3AB671-A7CF-42FA-A3F4-2EA50E4E4A6C}">
      <dgm:prSet custT="1"/>
      <dgm:spPr/>
      <dgm:t>
        <a:bodyPr/>
        <a:lstStyle/>
        <a:p>
          <a:r>
            <a:rPr lang="en-GB" sz="2000" b="0" i="0" kern="1200" dirty="0"/>
            <a:t>Project Manager</a:t>
          </a:r>
          <a:endParaRPr lang="en-GB" sz="2000" kern="1200" dirty="0">
            <a:solidFill>
              <a:prstClr val="white"/>
            </a:solidFill>
            <a:latin typeface="Aptos" panose="02110004020202020204"/>
            <a:ea typeface="+mn-ea"/>
            <a:cs typeface="+mn-cs"/>
          </a:endParaRPr>
        </a:p>
      </dgm:t>
    </dgm:pt>
    <dgm:pt modelId="{43A5FF32-CE15-445E-9A3B-6E6F199433F9}" type="parTrans" cxnId="{FA093389-9C5C-42F4-AB82-F5291CD0DB73}">
      <dgm:prSet/>
      <dgm:spPr/>
      <dgm:t>
        <a:bodyPr/>
        <a:lstStyle/>
        <a:p>
          <a:endParaRPr lang="en-GB"/>
        </a:p>
      </dgm:t>
    </dgm:pt>
    <dgm:pt modelId="{176C78AC-201D-4DAA-AF5E-7EE02A8749DA}" type="sibTrans" cxnId="{FA093389-9C5C-42F4-AB82-F5291CD0DB73}">
      <dgm:prSet/>
      <dgm:spPr/>
      <dgm:t>
        <a:bodyPr/>
        <a:lstStyle/>
        <a:p>
          <a:endParaRPr lang="en-GB"/>
        </a:p>
      </dgm:t>
    </dgm:pt>
    <dgm:pt modelId="{4785C688-7FD8-4CD6-8601-12747C402FA2}">
      <dgm:prSet custT="1"/>
      <dgm:spPr/>
      <dgm:t>
        <a:bodyPr/>
        <a:lstStyle/>
        <a:p>
          <a:r>
            <a:rPr lang="en-GB" sz="2000" b="0" i="0" kern="1200" dirty="0"/>
            <a:t>Business Administrator</a:t>
          </a:r>
          <a:endParaRPr lang="en-GB" sz="2000" kern="1200" dirty="0">
            <a:solidFill>
              <a:prstClr val="white"/>
            </a:solidFill>
            <a:latin typeface="Aptos" panose="02110004020202020204"/>
            <a:ea typeface="+mn-ea"/>
            <a:cs typeface="+mn-cs"/>
          </a:endParaRPr>
        </a:p>
      </dgm:t>
    </dgm:pt>
    <dgm:pt modelId="{B36B9CEE-72A9-4941-8115-64708EC995FB}" type="parTrans" cxnId="{0BBD1D8F-3B35-447E-97A3-4DBF2C0F37D4}">
      <dgm:prSet/>
      <dgm:spPr/>
      <dgm:t>
        <a:bodyPr/>
        <a:lstStyle/>
        <a:p>
          <a:endParaRPr lang="en-GB"/>
        </a:p>
      </dgm:t>
    </dgm:pt>
    <dgm:pt modelId="{40C8CBA1-FB48-44F8-A9FB-E34289A9027A}" type="sibTrans" cxnId="{0BBD1D8F-3B35-447E-97A3-4DBF2C0F37D4}">
      <dgm:prSet/>
      <dgm:spPr/>
      <dgm:t>
        <a:bodyPr/>
        <a:lstStyle/>
        <a:p>
          <a:endParaRPr lang="en-GB"/>
        </a:p>
      </dgm:t>
    </dgm:pt>
    <dgm:pt modelId="{7A64B3AE-E437-4560-BA83-2F17A17B91FD}">
      <dgm:prSet phldrT="[Text]" custT="1"/>
      <dgm:spPr/>
      <dgm:t>
        <a:bodyPr/>
        <a:lstStyle/>
        <a:p>
          <a:r>
            <a:rPr lang="en-GB" sz="2000" b="0" i="0" dirty="0"/>
            <a:t>Environment Agency</a:t>
          </a:r>
          <a:endParaRPr lang="en-GB" sz="2000" b="1" dirty="0">
            <a:solidFill>
              <a:schemeClr val="accent4">
                <a:lumMod val="50000"/>
              </a:schemeClr>
            </a:solidFill>
          </a:endParaRPr>
        </a:p>
      </dgm:t>
    </dgm:pt>
    <dgm:pt modelId="{6C64C28A-056B-400F-ABEE-FCCC89AA1C91}" type="sibTrans" cxnId="{DF0D6686-4ACB-4831-8A24-D2878C1D273A}">
      <dgm:prSet/>
      <dgm:spPr/>
      <dgm:t>
        <a:bodyPr/>
        <a:lstStyle/>
        <a:p>
          <a:endParaRPr lang="en-GB"/>
        </a:p>
      </dgm:t>
    </dgm:pt>
    <dgm:pt modelId="{9883573F-489C-437D-B48C-94DBF313AD48}" type="parTrans" cxnId="{DF0D6686-4ACB-4831-8A24-D2878C1D273A}">
      <dgm:prSet/>
      <dgm:spPr/>
      <dgm:t>
        <a:bodyPr/>
        <a:lstStyle/>
        <a:p>
          <a:endParaRPr lang="en-GB"/>
        </a:p>
      </dgm:t>
    </dgm:pt>
    <dgm:pt modelId="{17A37551-541E-4185-B14C-A5C647C1A22A}">
      <dgm:prSet custT="1"/>
      <dgm:spPr/>
      <dgm:t>
        <a:bodyPr/>
        <a:lstStyle/>
        <a:p>
          <a:r>
            <a:rPr lang="en-GB" sz="2000" b="0" i="0" dirty="0"/>
            <a:t>Team Leader</a:t>
          </a:r>
          <a:endParaRPr lang="en-GB" sz="2000" dirty="0"/>
        </a:p>
      </dgm:t>
    </dgm:pt>
    <dgm:pt modelId="{D1960361-C96D-43B0-9738-05469B5BC9AA}" type="parTrans" cxnId="{BAAA5027-B7DE-4259-8F7F-93163C3FD0F3}">
      <dgm:prSet/>
      <dgm:spPr/>
      <dgm:t>
        <a:bodyPr/>
        <a:lstStyle/>
        <a:p>
          <a:endParaRPr lang="en-GB"/>
        </a:p>
      </dgm:t>
    </dgm:pt>
    <dgm:pt modelId="{69CAE693-CA29-48B6-97DD-2BE86398F125}" type="sibTrans" cxnId="{BAAA5027-B7DE-4259-8F7F-93163C3FD0F3}">
      <dgm:prSet/>
      <dgm:spPr/>
      <dgm:t>
        <a:bodyPr/>
        <a:lstStyle/>
        <a:p>
          <a:endParaRPr lang="en-GB"/>
        </a:p>
      </dgm:t>
    </dgm:pt>
    <dgm:pt modelId="{A2317C75-86E7-41E5-B36D-6577E8CFCBA9}" type="pres">
      <dgm:prSet presAssocID="{BF10AE00-0A9F-4C53-99CA-AB1DCC820FCB}" presName="cycle" presStyleCnt="0">
        <dgm:presLayoutVars>
          <dgm:chMax val="1"/>
          <dgm:dir/>
          <dgm:animLvl val="ctr"/>
          <dgm:resizeHandles val="exact"/>
        </dgm:presLayoutVars>
      </dgm:prSet>
      <dgm:spPr/>
    </dgm:pt>
    <dgm:pt modelId="{0B757C2D-CA80-43FC-88F8-44A8352A8345}" type="pres">
      <dgm:prSet presAssocID="{7A64B3AE-E437-4560-BA83-2F17A17B91FD}" presName="centerShape" presStyleLbl="node0" presStyleIdx="0" presStyleCnt="1" custScaleX="163312" custScaleY="100528" custLinFactNeighborX="-7670" custLinFactNeighborY="918"/>
      <dgm:spPr/>
    </dgm:pt>
    <dgm:pt modelId="{093D6101-1AC0-4D3C-AB9B-19636F17DDC4}" type="pres">
      <dgm:prSet presAssocID="{43A5FF32-CE15-445E-9A3B-6E6F199433F9}" presName="Name9" presStyleLbl="parChTrans1D2" presStyleIdx="0" presStyleCnt="6"/>
      <dgm:spPr/>
    </dgm:pt>
    <dgm:pt modelId="{C2EA0734-CB32-4F7C-83BB-55276AF57AE2}" type="pres">
      <dgm:prSet presAssocID="{43A5FF32-CE15-445E-9A3B-6E6F199433F9}" presName="connTx" presStyleLbl="parChTrans1D2" presStyleIdx="0" presStyleCnt="6"/>
      <dgm:spPr/>
    </dgm:pt>
    <dgm:pt modelId="{F32C571A-5B6F-4A56-88B1-E62ED1778642}" type="pres">
      <dgm:prSet presAssocID="{BC3AB671-A7CF-42FA-A3F4-2EA50E4E4A6C}" presName="node" presStyleLbl="node1" presStyleIdx="0" presStyleCnt="6" custScaleX="108369" custScaleY="93809" custRadScaleRad="142871" custRadScaleInc="196050">
        <dgm:presLayoutVars>
          <dgm:bulletEnabled val="1"/>
        </dgm:presLayoutVars>
      </dgm:prSet>
      <dgm:spPr/>
    </dgm:pt>
    <dgm:pt modelId="{692E6B26-B623-4647-BBDF-0BEDA0E367F6}" type="pres">
      <dgm:prSet presAssocID="{D1960361-C96D-43B0-9738-05469B5BC9AA}" presName="Name9" presStyleLbl="parChTrans1D2" presStyleIdx="1" presStyleCnt="6"/>
      <dgm:spPr/>
    </dgm:pt>
    <dgm:pt modelId="{A2438B1B-C422-4522-9541-4AC124B8B03B}" type="pres">
      <dgm:prSet presAssocID="{D1960361-C96D-43B0-9738-05469B5BC9AA}" presName="connTx" presStyleLbl="parChTrans1D2" presStyleIdx="1" presStyleCnt="6"/>
      <dgm:spPr/>
    </dgm:pt>
    <dgm:pt modelId="{EF7308B2-E933-4554-96AA-FDC3226FE952}" type="pres">
      <dgm:prSet presAssocID="{17A37551-541E-4185-B14C-A5C647C1A22A}" presName="node" presStyleLbl="node1" presStyleIdx="1" presStyleCnt="6" custScaleX="111037" custScaleY="100061" custRadScaleRad="108798" custRadScaleInc="-228732">
        <dgm:presLayoutVars>
          <dgm:bulletEnabled val="1"/>
        </dgm:presLayoutVars>
      </dgm:prSet>
      <dgm:spPr/>
    </dgm:pt>
    <dgm:pt modelId="{E74C268A-1313-42CD-A171-BFD1C646C5E5}" type="pres">
      <dgm:prSet presAssocID="{B36B9CEE-72A9-4941-8115-64708EC995FB}" presName="Name9" presStyleLbl="parChTrans1D2" presStyleIdx="2" presStyleCnt="6"/>
      <dgm:spPr/>
    </dgm:pt>
    <dgm:pt modelId="{1209B19A-4FD1-4A7D-BE2D-C7F3059FD7E9}" type="pres">
      <dgm:prSet presAssocID="{B36B9CEE-72A9-4941-8115-64708EC995FB}" presName="connTx" presStyleLbl="parChTrans1D2" presStyleIdx="2" presStyleCnt="6"/>
      <dgm:spPr/>
    </dgm:pt>
    <dgm:pt modelId="{C5628330-BB2F-4FD0-873E-A36561D8FA2D}" type="pres">
      <dgm:prSet presAssocID="{4785C688-7FD8-4CD6-8601-12747C402FA2}" presName="node" presStyleLbl="node1" presStyleIdx="2" presStyleCnt="6" custScaleX="170630" custScaleY="82631" custRadScaleRad="136530" custRadScaleInc="-43256">
        <dgm:presLayoutVars>
          <dgm:bulletEnabled val="1"/>
        </dgm:presLayoutVars>
      </dgm:prSet>
      <dgm:spPr/>
    </dgm:pt>
    <dgm:pt modelId="{6B8B9C4D-EB3F-49BB-B6EE-3C9E4C151423}" type="pres">
      <dgm:prSet presAssocID="{5FCFBD4A-F491-4CA2-B739-945318498F09}" presName="Name9" presStyleLbl="parChTrans1D2" presStyleIdx="3" presStyleCnt="6"/>
      <dgm:spPr/>
    </dgm:pt>
    <dgm:pt modelId="{1AF8E22E-8E9E-4AB9-BF56-45463247BCEF}" type="pres">
      <dgm:prSet presAssocID="{5FCFBD4A-F491-4CA2-B739-945318498F09}" presName="connTx" presStyleLbl="parChTrans1D2" presStyleIdx="3" presStyleCnt="6"/>
      <dgm:spPr/>
    </dgm:pt>
    <dgm:pt modelId="{480485E3-D823-492D-9103-B6356366C418}" type="pres">
      <dgm:prSet presAssocID="{B1A99E13-E1EA-41E7-B4C4-38BAF0A279F1}" presName="node" presStyleLbl="node1" presStyleIdx="3" presStyleCnt="6" custScaleX="160383" custScaleY="92343" custRadScaleRad="106510" custRadScaleInc="-13048">
        <dgm:presLayoutVars>
          <dgm:bulletEnabled val="1"/>
        </dgm:presLayoutVars>
      </dgm:prSet>
      <dgm:spPr/>
    </dgm:pt>
    <dgm:pt modelId="{B9E91B87-697A-439A-85E7-FC7A032F1267}" type="pres">
      <dgm:prSet presAssocID="{5C177F16-6B6B-41DA-B6AB-DA825DA36210}" presName="Name9" presStyleLbl="parChTrans1D2" presStyleIdx="4" presStyleCnt="6"/>
      <dgm:spPr/>
    </dgm:pt>
    <dgm:pt modelId="{BB7DFC03-80B8-458C-A159-9D1C12C75331}" type="pres">
      <dgm:prSet presAssocID="{5C177F16-6B6B-41DA-B6AB-DA825DA36210}" presName="connTx" presStyleLbl="parChTrans1D2" presStyleIdx="4" presStyleCnt="6"/>
      <dgm:spPr/>
    </dgm:pt>
    <dgm:pt modelId="{FBCB8B72-8E93-448C-9983-7FFB891ACF67}" type="pres">
      <dgm:prSet presAssocID="{5E1E4444-07EE-4026-B148-C9154D02EA6E}" presName="node" presStyleLbl="node1" presStyleIdx="4" presStyleCnt="6" custScaleX="156728" custScaleY="100814" custRadScaleRad="161200" custRadScaleInc="-899">
        <dgm:presLayoutVars>
          <dgm:bulletEnabled val="1"/>
        </dgm:presLayoutVars>
      </dgm:prSet>
      <dgm:spPr/>
    </dgm:pt>
    <dgm:pt modelId="{FDEBDCBA-5FB5-45B2-B539-3D550C36502D}" type="pres">
      <dgm:prSet presAssocID="{A8678531-0705-464F-A4F7-5B3D82F7998E}" presName="Name9" presStyleLbl="parChTrans1D2" presStyleIdx="5" presStyleCnt="6"/>
      <dgm:spPr/>
    </dgm:pt>
    <dgm:pt modelId="{06B706DF-DB99-418F-B9B4-6D5BFD0D17BC}" type="pres">
      <dgm:prSet presAssocID="{A8678531-0705-464F-A4F7-5B3D82F7998E}" presName="connTx" presStyleLbl="parChTrans1D2" presStyleIdx="5" presStyleCnt="6"/>
      <dgm:spPr/>
    </dgm:pt>
    <dgm:pt modelId="{3FF65DCB-89A7-4305-8764-77C460A05D99}" type="pres">
      <dgm:prSet presAssocID="{51316B26-9ED2-4B94-8A42-41B90DB6000E}" presName="node" presStyleLbl="node1" presStyleIdx="5" presStyleCnt="6" custScaleX="120754" custScaleY="92752" custRadScaleRad="144385" custRadScaleInc="-33948">
        <dgm:presLayoutVars>
          <dgm:bulletEnabled val="1"/>
        </dgm:presLayoutVars>
      </dgm:prSet>
      <dgm:spPr/>
    </dgm:pt>
  </dgm:ptLst>
  <dgm:cxnLst>
    <dgm:cxn modelId="{7B0A9001-A2C7-434B-8A42-C8CE8C5A2618}" type="presOf" srcId="{BC3AB671-A7CF-42FA-A3F4-2EA50E4E4A6C}" destId="{F32C571A-5B6F-4A56-88B1-E62ED1778642}" srcOrd="0" destOrd="0" presId="urn:microsoft.com/office/officeart/2005/8/layout/radial1"/>
    <dgm:cxn modelId="{BAAA5027-B7DE-4259-8F7F-93163C3FD0F3}" srcId="{7A64B3AE-E437-4560-BA83-2F17A17B91FD}" destId="{17A37551-541E-4185-B14C-A5C647C1A22A}" srcOrd="1" destOrd="0" parTransId="{D1960361-C96D-43B0-9738-05469B5BC9AA}" sibTransId="{69CAE693-CA29-48B6-97DD-2BE86398F125}"/>
    <dgm:cxn modelId="{BCABA430-D4FA-460B-8F48-35B30AD3F1AC}" type="presOf" srcId="{7A64B3AE-E437-4560-BA83-2F17A17B91FD}" destId="{0B757C2D-CA80-43FC-88F8-44A8352A8345}" srcOrd="0" destOrd="0" presId="urn:microsoft.com/office/officeart/2005/8/layout/radial1"/>
    <dgm:cxn modelId="{4EEA2566-94B3-4662-B9FA-122D797CFB9E}" type="presOf" srcId="{4785C688-7FD8-4CD6-8601-12747C402FA2}" destId="{C5628330-BB2F-4FD0-873E-A36561D8FA2D}" srcOrd="0" destOrd="0" presId="urn:microsoft.com/office/officeart/2005/8/layout/radial1"/>
    <dgm:cxn modelId="{4B543F4F-3077-4D96-B8DE-69C7F2BB61BD}" type="presOf" srcId="{BF10AE00-0A9F-4C53-99CA-AB1DCC820FCB}" destId="{A2317C75-86E7-41E5-B36D-6577E8CFCBA9}" srcOrd="0" destOrd="0" presId="urn:microsoft.com/office/officeart/2005/8/layout/radial1"/>
    <dgm:cxn modelId="{66D2D071-53EA-4D71-9E86-0BA1EC4A06A4}" type="presOf" srcId="{B36B9CEE-72A9-4941-8115-64708EC995FB}" destId="{1209B19A-4FD1-4A7D-BE2D-C7F3059FD7E9}" srcOrd="1" destOrd="0" presId="urn:microsoft.com/office/officeart/2005/8/layout/radial1"/>
    <dgm:cxn modelId="{BEFE9F53-5DFA-4C2D-935B-57F555C49E1E}" type="presOf" srcId="{A8678531-0705-464F-A4F7-5B3D82F7998E}" destId="{FDEBDCBA-5FB5-45B2-B539-3D550C36502D}" srcOrd="0" destOrd="0" presId="urn:microsoft.com/office/officeart/2005/8/layout/radial1"/>
    <dgm:cxn modelId="{91227974-2D4E-4250-AE06-9E192C8F90CB}" type="presOf" srcId="{43A5FF32-CE15-445E-9A3B-6E6F199433F9}" destId="{C2EA0734-CB32-4F7C-83BB-55276AF57AE2}" srcOrd="1" destOrd="0" presId="urn:microsoft.com/office/officeart/2005/8/layout/radial1"/>
    <dgm:cxn modelId="{0029EA78-A416-44D3-9632-E80791DE43D4}" srcId="{7A64B3AE-E437-4560-BA83-2F17A17B91FD}" destId="{5E1E4444-07EE-4026-B148-C9154D02EA6E}" srcOrd="4" destOrd="0" parTransId="{5C177F16-6B6B-41DA-B6AB-DA825DA36210}" sibTransId="{30C40F40-0930-4571-8FB8-A706361CE935}"/>
    <dgm:cxn modelId="{96560679-712A-4AEE-A5D3-1AF2FBFA5C21}" type="presOf" srcId="{B1A99E13-E1EA-41E7-B4C4-38BAF0A279F1}" destId="{480485E3-D823-492D-9103-B6356366C418}" srcOrd="0" destOrd="0" presId="urn:microsoft.com/office/officeart/2005/8/layout/radial1"/>
    <dgm:cxn modelId="{6D0CFC7C-8C4C-4611-9B20-7AF8BDAD65C1}" type="presOf" srcId="{5E1E4444-07EE-4026-B148-C9154D02EA6E}" destId="{FBCB8B72-8E93-448C-9983-7FFB891ACF67}" srcOrd="0" destOrd="0" presId="urn:microsoft.com/office/officeart/2005/8/layout/radial1"/>
    <dgm:cxn modelId="{81C8EA81-F1CC-4384-A13F-7368F1050D65}" type="presOf" srcId="{5FCFBD4A-F491-4CA2-B739-945318498F09}" destId="{1AF8E22E-8E9E-4AB9-BF56-45463247BCEF}" srcOrd="1" destOrd="0" presId="urn:microsoft.com/office/officeart/2005/8/layout/radial1"/>
    <dgm:cxn modelId="{DF0D6686-4ACB-4831-8A24-D2878C1D273A}" srcId="{BF10AE00-0A9F-4C53-99CA-AB1DCC820FCB}" destId="{7A64B3AE-E437-4560-BA83-2F17A17B91FD}" srcOrd="0" destOrd="0" parTransId="{9883573F-489C-437D-B48C-94DBF313AD48}" sibTransId="{6C64C28A-056B-400F-ABEE-FCCC89AA1C91}"/>
    <dgm:cxn modelId="{FA093389-9C5C-42F4-AB82-F5291CD0DB73}" srcId="{7A64B3AE-E437-4560-BA83-2F17A17B91FD}" destId="{BC3AB671-A7CF-42FA-A3F4-2EA50E4E4A6C}" srcOrd="0" destOrd="0" parTransId="{43A5FF32-CE15-445E-9A3B-6E6F199433F9}" sibTransId="{176C78AC-201D-4DAA-AF5E-7EE02A8749DA}"/>
    <dgm:cxn modelId="{0BBD1D8F-3B35-447E-97A3-4DBF2C0F37D4}" srcId="{7A64B3AE-E437-4560-BA83-2F17A17B91FD}" destId="{4785C688-7FD8-4CD6-8601-12747C402FA2}" srcOrd="2" destOrd="0" parTransId="{B36B9CEE-72A9-4941-8115-64708EC995FB}" sibTransId="{40C8CBA1-FB48-44F8-A9FB-E34289A9027A}"/>
    <dgm:cxn modelId="{DD64318F-222C-4140-B39B-D6E58BCC1127}" srcId="{7A64B3AE-E437-4560-BA83-2F17A17B91FD}" destId="{B1A99E13-E1EA-41E7-B4C4-38BAF0A279F1}" srcOrd="3" destOrd="0" parTransId="{5FCFBD4A-F491-4CA2-B739-945318498F09}" sibTransId="{10A64C1C-1C13-4CD0-93E7-5BDFD04FA962}"/>
    <dgm:cxn modelId="{67526B98-330F-4B63-BE86-D89EC916193A}" type="presOf" srcId="{D1960361-C96D-43B0-9738-05469B5BC9AA}" destId="{692E6B26-B623-4647-BBDF-0BEDA0E367F6}" srcOrd="0" destOrd="0" presId="urn:microsoft.com/office/officeart/2005/8/layout/radial1"/>
    <dgm:cxn modelId="{A5BC409F-08B7-4E96-AA71-35FFDBCB05C7}" type="presOf" srcId="{A8678531-0705-464F-A4F7-5B3D82F7998E}" destId="{06B706DF-DB99-418F-B9B4-6D5BFD0D17BC}" srcOrd="1" destOrd="0" presId="urn:microsoft.com/office/officeart/2005/8/layout/radial1"/>
    <dgm:cxn modelId="{CBDB49A4-EB29-4345-8330-14EEEF5B8458}" type="presOf" srcId="{5C177F16-6B6B-41DA-B6AB-DA825DA36210}" destId="{BB7DFC03-80B8-458C-A159-9D1C12C75331}" srcOrd="1" destOrd="0" presId="urn:microsoft.com/office/officeart/2005/8/layout/radial1"/>
    <dgm:cxn modelId="{45BE16AC-12D6-41AC-AACE-7C9FCD27AC56}" type="presOf" srcId="{17A37551-541E-4185-B14C-A5C647C1A22A}" destId="{EF7308B2-E933-4554-96AA-FDC3226FE952}" srcOrd="0" destOrd="0" presId="urn:microsoft.com/office/officeart/2005/8/layout/radial1"/>
    <dgm:cxn modelId="{C30AADC8-7C2A-4308-A286-0D3E1EA6247E}" type="presOf" srcId="{5C177F16-6B6B-41DA-B6AB-DA825DA36210}" destId="{B9E91B87-697A-439A-85E7-FC7A032F1267}" srcOrd="0" destOrd="0" presId="urn:microsoft.com/office/officeart/2005/8/layout/radial1"/>
    <dgm:cxn modelId="{A30D5CD4-6A88-41EE-9E19-A42EB01ED58D}" type="presOf" srcId="{43A5FF32-CE15-445E-9A3B-6E6F199433F9}" destId="{093D6101-1AC0-4D3C-AB9B-19636F17DDC4}" srcOrd="0" destOrd="0" presId="urn:microsoft.com/office/officeart/2005/8/layout/radial1"/>
    <dgm:cxn modelId="{3E19BDDC-8FCB-417D-905B-E59AE2DB1D2A}" srcId="{7A64B3AE-E437-4560-BA83-2F17A17B91FD}" destId="{51316B26-9ED2-4B94-8A42-41B90DB6000E}" srcOrd="5" destOrd="0" parTransId="{A8678531-0705-464F-A4F7-5B3D82F7998E}" sibTransId="{EA4E17B7-1B52-4551-B653-63B3FAF19AD4}"/>
    <dgm:cxn modelId="{02BF73DF-ECB8-4FD2-8510-65E1B58C1EE6}" type="presOf" srcId="{5FCFBD4A-F491-4CA2-B739-945318498F09}" destId="{6B8B9C4D-EB3F-49BB-B6EE-3C9E4C151423}" srcOrd="0" destOrd="0" presId="urn:microsoft.com/office/officeart/2005/8/layout/radial1"/>
    <dgm:cxn modelId="{25627DE4-EC97-4B3E-BEE1-8CE64029E1D9}" type="presOf" srcId="{D1960361-C96D-43B0-9738-05469B5BC9AA}" destId="{A2438B1B-C422-4522-9541-4AC124B8B03B}" srcOrd="1" destOrd="0" presId="urn:microsoft.com/office/officeart/2005/8/layout/radial1"/>
    <dgm:cxn modelId="{E05D07EB-25E7-46E9-B043-1EA1A1FE253B}" type="presOf" srcId="{B36B9CEE-72A9-4941-8115-64708EC995FB}" destId="{E74C268A-1313-42CD-A171-BFD1C646C5E5}" srcOrd="0" destOrd="0" presId="urn:microsoft.com/office/officeart/2005/8/layout/radial1"/>
    <dgm:cxn modelId="{816243F0-6148-4158-987E-6B1BF2CC3733}" type="presOf" srcId="{51316B26-9ED2-4B94-8A42-41B90DB6000E}" destId="{3FF65DCB-89A7-4305-8764-77C460A05D99}" srcOrd="0" destOrd="0" presId="urn:microsoft.com/office/officeart/2005/8/layout/radial1"/>
    <dgm:cxn modelId="{076A9188-25B8-47D7-8A27-7CC21912C66F}" type="presParOf" srcId="{A2317C75-86E7-41E5-B36D-6577E8CFCBA9}" destId="{0B757C2D-CA80-43FC-88F8-44A8352A8345}" srcOrd="0" destOrd="0" presId="urn:microsoft.com/office/officeart/2005/8/layout/radial1"/>
    <dgm:cxn modelId="{3A5AE9F2-0468-4C12-8686-A3AE3AE11CBD}" type="presParOf" srcId="{A2317C75-86E7-41E5-B36D-6577E8CFCBA9}" destId="{093D6101-1AC0-4D3C-AB9B-19636F17DDC4}" srcOrd="1" destOrd="0" presId="urn:microsoft.com/office/officeart/2005/8/layout/radial1"/>
    <dgm:cxn modelId="{981B05E5-2090-44B8-9F2E-A3D7D7C8B76F}" type="presParOf" srcId="{093D6101-1AC0-4D3C-AB9B-19636F17DDC4}" destId="{C2EA0734-CB32-4F7C-83BB-55276AF57AE2}" srcOrd="0" destOrd="0" presId="urn:microsoft.com/office/officeart/2005/8/layout/radial1"/>
    <dgm:cxn modelId="{E04FC156-F11D-4D0D-9A2E-68985ED9E880}" type="presParOf" srcId="{A2317C75-86E7-41E5-B36D-6577E8CFCBA9}" destId="{F32C571A-5B6F-4A56-88B1-E62ED1778642}" srcOrd="2" destOrd="0" presId="urn:microsoft.com/office/officeart/2005/8/layout/radial1"/>
    <dgm:cxn modelId="{8569E044-F25B-42E9-9404-4C69825B885B}" type="presParOf" srcId="{A2317C75-86E7-41E5-B36D-6577E8CFCBA9}" destId="{692E6B26-B623-4647-BBDF-0BEDA0E367F6}" srcOrd="3" destOrd="0" presId="urn:microsoft.com/office/officeart/2005/8/layout/radial1"/>
    <dgm:cxn modelId="{0B138F23-9BFC-47B0-A2AD-9FD8FF0ED496}" type="presParOf" srcId="{692E6B26-B623-4647-BBDF-0BEDA0E367F6}" destId="{A2438B1B-C422-4522-9541-4AC124B8B03B}" srcOrd="0" destOrd="0" presId="urn:microsoft.com/office/officeart/2005/8/layout/radial1"/>
    <dgm:cxn modelId="{6822ED0C-0147-4C0E-8162-8C4D3AA63976}" type="presParOf" srcId="{A2317C75-86E7-41E5-B36D-6577E8CFCBA9}" destId="{EF7308B2-E933-4554-96AA-FDC3226FE952}" srcOrd="4" destOrd="0" presId="urn:microsoft.com/office/officeart/2005/8/layout/radial1"/>
    <dgm:cxn modelId="{B01946BB-6F43-412F-8B03-B8D2892405A8}" type="presParOf" srcId="{A2317C75-86E7-41E5-B36D-6577E8CFCBA9}" destId="{E74C268A-1313-42CD-A171-BFD1C646C5E5}" srcOrd="5" destOrd="0" presId="urn:microsoft.com/office/officeart/2005/8/layout/radial1"/>
    <dgm:cxn modelId="{1F8333A6-A55B-4BF1-ADAB-1883A87DD2D8}" type="presParOf" srcId="{E74C268A-1313-42CD-A171-BFD1C646C5E5}" destId="{1209B19A-4FD1-4A7D-BE2D-C7F3059FD7E9}" srcOrd="0" destOrd="0" presId="urn:microsoft.com/office/officeart/2005/8/layout/radial1"/>
    <dgm:cxn modelId="{6F5ACABE-24D9-41C6-BB49-6B10B2257356}" type="presParOf" srcId="{A2317C75-86E7-41E5-B36D-6577E8CFCBA9}" destId="{C5628330-BB2F-4FD0-873E-A36561D8FA2D}" srcOrd="6" destOrd="0" presId="urn:microsoft.com/office/officeart/2005/8/layout/radial1"/>
    <dgm:cxn modelId="{61EEED5F-096F-46DC-8BC8-7B149D720AB1}" type="presParOf" srcId="{A2317C75-86E7-41E5-B36D-6577E8CFCBA9}" destId="{6B8B9C4D-EB3F-49BB-B6EE-3C9E4C151423}" srcOrd="7" destOrd="0" presId="urn:microsoft.com/office/officeart/2005/8/layout/radial1"/>
    <dgm:cxn modelId="{D303AE97-CF4D-4DA5-8E4E-40A99A52DECC}" type="presParOf" srcId="{6B8B9C4D-EB3F-49BB-B6EE-3C9E4C151423}" destId="{1AF8E22E-8E9E-4AB9-BF56-45463247BCEF}" srcOrd="0" destOrd="0" presId="urn:microsoft.com/office/officeart/2005/8/layout/radial1"/>
    <dgm:cxn modelId="{52A44BF8-E52E-460C-8C9F-8F3386B068D6}" type="presParOf" srcId="{A2317C75-86E7-41E5-B36D-6577E8CFCBA9}" destId="{480485E3-D823-492D-9103-B6356366C418}" srcOrd="8" destOrd="0" presId="urn:microsoft.com/office/officeart/2005/8/layout/radial1"/>
    <dgm:cxn modelId="{AADEC2A9-5784-4037-9552-147EBB66F7A4}" type="presParOf" srcId="{A2317C75-86E7-41E5-B36D-6577E8CFCBA9}" destId="{B9E91B87-697A-439A-85E7-FC7A032F1267}" srcOrd="9" destOrd="0" presId="urn:microsoft.com/office/officeart/2005/8/layout/radial1"/>
    <dgm:cxn modelId="{366B3653-6D1F-4414-A91B-D9F300E1E632}" type="presParOf" srcId="{B9E91B87-697A-439A-85E7-FC7A032F1267}" destId="{BB7DFC03-80B8-458C-A159-9D1C12C75331}" srcOrd="0" destOrd="0" presId="urn:microsoft.com/office/officeart/2005/8/layout/radial1"/>
    <dgm:cxn modelId="{99159471-8DE4-4CA3-BDA0-56A671B20365}" type="presParOf" srcId="{A2317C75-86E7-41E5-B36D-6577E8CFCBA9}" destId="{FBCB8B72-8E93-448C-9983-7FFB891ACF67}" srcOrd="10" destOrd="0" presId="urn:microsoft.com/office/officeart/2005/8/layout/radial1"/>
    <dgm:cxn modelId="{59D450C8-9C16-4705-9B20-437CDC159BFF}" type="presParOf" srcId="{A2317C75-86E7-41E5-B36D-6577E8CFCBA9}" destId="{FDEBDCBA-5FB5-45B2-B539-3D550C36502D}" srcOrd="11" destOrd="0" presId="urn:microsoft.com/office/officeart/2005/8/layout/radial1"/>
    <dgm:cxn modelId="{4459516C-607A-406E-A843-913226E31910}" type="presParOf" srcId="{FDEBDCBA-5FB5-45B2-B539-3D550C36502D}" destId="{06B706DF-DB99-418F-B9B4-6D5BFD0D17BC}" srcOrd="0" destOrd="0" presId="urn:microsoft.com/office/officeart/2005/8/layout/radial1"/>
    <dgm:cxn modelId="{6F4B9982-D456-4D32-885C-7ED8A90D040E}" type="presParOf" srcId="{A2317C75-86E7-41E5-B36D-6577E8CFCBA9}" destId="{3FF65DCB-89A7-4305-8764-77C460A05D99}" srcOrd="12" destOrd="0" presId="urn:microsoft.com/office/officeart/2005/8/layout/radial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10AE00-0A9F-4C53-99CA-AB1DCC820FCB}"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GB"/>
        </a:p>
      </dgm:t>
    </dgm:pt>
    <dgm:pt modelId="{5E1E4444-07EE-4026-B148-C9154D02EA6E}">
      <dgm:prSet phldrT="[Text]" custT="1"/>
      <dgm:spPr/>
      <dgm:t>
        <a:bodyPr/>
        <a:lstStyle/>
        <a:p>
          <a:r>
            <a:rPr lang="en-GB" sz="2000" b="0" i="0" kern="1200" dirty="0"/>
            <a:t>Site Warden</a:t>
          </a:r>
          <a:endParaRPr lang="en-GB" sz="2000" kern="1200" dirty="0">
            <a:solidFill>
              <a:prstClr val="white"/>
            </a:solidFill>
            <a:latin typeface="Aptos" panose="02110004020202020204"/>
            <a:ea typeface="+mn-ea"/>
            <a:cs typeface="+mn-cs"/>
          </a:endParaRPr>
        </a:p>
      </dgm:t>
    </dgm:pt>
    <dgm:pt modelId="{5C177F16-6B6B-41DA-B6AB-DA825DA36210}" type="parTrans" cxnId="{0029EA78-A416-44D3-9632-E80791DE43D4}">
      <dgm:prSet/>
      <dgm:spPr/>
      <dgm:t>
        <a:bodyPr/>
        <a:lstStyle/>
        <a:p>
          <a:endParaRPr lang="en-GB"/>
        </a:p>
      </dgm:t>
    </dgm:pt>
    <dgm:pt modelId="{30C40F40-0930-4571-8FB8-A706361CE935}" type="sibTrans" cxnId="{0029EA78-A416-44D3-9632-E80791DE43D4}">
      <dgm:prSet/>
      <dgm:spPr/>
      <dgm:t>
        <a:bodyPr/>
        <a:lstStyle/>
        <a:p>
          <a:endParaRPr lang="en-GB"/>
        </a:p>
      </dgm:t>
    </dgm:pt>
    <dgm:pt modelId="{51316B26-9ED2-4B94-8A42-41B90DB6000E}">
      <dgm:prSet phldrT="[Text]" custT="1"/>
      <dgm:spPr/>
      <dgm:t>
        <a:bodyPr/>
        <a:lstStyle/>
        <a:p>
          <a:r>
            <a:rPr lang="en-GB" sz="2000" b="0" i="0" kern="1200" dirty="0"/>
            <a:t>Volunteer </a:t>
          </a:r>
          <a:r>
            <a:rPr lang="en-GB" sz="2000" b="0" i="0" kern="1200" dirty="0" err="1"/>
            <a:t>LEader</a:t>
          </a:r>
          <a:endParaRPr lang="en-GB" sz="2000" kern="1200" dirty="0">
            <a:solidFill>
              <a:prstClr val="white"/>
            </a:solidFill>
            <a:latin typeface="Aptos" panose="02110004020202020204"/>
            <a:ea typeface="+mn-ea"/>
            <a:cs typeface="+mn-cs"/>
          </a:endParaRPr>
        </a:p>
      </dgm:t>
    </dgm:pt>
    <dgm:pt modelId="{A8678531-0705-464F-A4F7-5B3D82F7998E}" type="parTrans" cxnId="{3E19BDDC-8FCB-417D-905B-E59AE2DB1D2A}">
      <dgm:prSet/>
      <dgm:spPr/>
      <dgm:t>
        <a:bodyPr/>
        <a:lstStyle/>
        <a:p>
          <a:endParaRPr lang="en-GB"/>
        </a:p>
      </dgm:t>
    </dgm:pt>
    <dgm:pt modelId="{EA4E17B7-1B52-4551-B653-63B3FAF19AD4}" type="sibTrans" cxnId="{3E19BDDC-8FCB-417D-905B-E59AE2DB1D2A}">
      <dgm:prSet/>
      <dgm:spPr/>
      <dgm:t>
        <a:bodyPr/>
        <a:lstStyle/>
        <a:p>
          <a:endParaRPr lang="en-GB"/>
        </a:p>
      </dgm:t>
    </dgm:pt>
    <dgm:pt modelId="{B1A99E13-E1EA-41E7-B4C4-38BAF0A279F1}">
      <dgm:prSet custT="1"/>
      <dgm:spPr/>
      <dgm:t>
        <a:bodyPr/>
        <a:lstStyle/>
        <a:p>
          <a:r>
            <a:rPr lang="en-GB" sz="2000" b="0" i="0" kern="1200" dirty="0"/>
            <a:t>Field operative</a:t>
          </a:r>
          <a:endParaRPr lang="en-GB" sz="2000" kern="1200" dirty="0">
            <a:solidFill>
              <a:prstClr val="white"/>
            </a:solidFill>
            <a:latin typeface="Aptos" panose="02110004020202020204"/>
            <a:ea typeface="+mn-ea"/>
            <a:cs typeface="+mn-cs"/>
          </a:endParaRPr>
        </a:p>
      </dgm:t>
    </dgm:pt>
    <dgm:pt modelId="{5FCFBD4A-F491-4CA2-B739-945318498F09}" type="parTrans" cxnId="{DD64318F-222C-4140-B39B-D6E58BCC1127}">
      <dgm:prSet/>
      <dgm:spPr/>
      <dgm:t>
        <a:bodyPr/>
        <a:lstStyle/>
        <a:p>
          <a:endParaRPr lang="en-GB"/>
        </a:p>
      </dgm:t>
    </dgm:pt>
    <dgm:pt modelId="{10A64C1C-1C13-4CD0-93E7-5BDFD04FA962}" type="sibTrans" cxnId="{DD64318F-222C-4140-B39B-D6E58BCC1127}">
      <dgm:prSet/>
      <dgm:spPr/>
      <dgm:t>
        <a:bodyPr/>
        <a:lstStyle/>
        <a:p>
          <a:endParaRPr lang="en-GB"/>
        </a:p>
      </dgm:t>
    </dgm:pt>
    <dgm:pt modelId="{BC3AB671-A7CF-42FA-A3F4-2EA50E4E4A6C}">
      <dgm:prSet custT="1"/>
      <dgm:spPr/>
      <dgm:t>
        <a:bodyPr/>
        <a:lstStyle/>
        <a:p>
          <a:r>
            <a:rPr lang="en-GB" sz="2000" b="0" i="0" kern="1200" dirty="0"/>
            <a:t>Countryside worker</a:t>
          </a:r>
          <a:endParaRPr lang="en-GB" sz="2000" kern="1200" dirty="0">
            <a:solidFill>
              <a:prstClr val="white"/>
            </a:solidFill>
            <a:latin typeface="Aptos" panose="02110004020202020204"/>
            <a:ea typeface="+mn-ea"/>
            <a:cs typeface="+mn-cs"/>
          </a:endParaRPr>
        </a:p>
      </dgm:t>
    </dgm:pt>
    <dgm:pt modelId="{43A5FF32-CE15-445E-9A3B-6E6F199433F9}" type="parTrans" cxnId="{FA093389-9C5C-42F4-AB82-F5291CD0DB73}">
      <dgm:prSet/>
      <dgm:spPr/>
      <dgm:t>
        <a:bodyPr/>
        <a:lstStyle/>
        <a:p>
          <a:endParaRPr lang="en-GB"/>
        </a:p>
      </dgm:t>
    </dgm:pt>
    <dgm:pt modelId="{176C78AC-201D-4DAA-AF5E-7EE02A8749DA}" type="sibTrans" cxnId="{FA093389-9C5C-42F4-AB82-F5291CD0DB73}">
      <dgm:prSet/>
      <dgm:spPr/>
      <dgm:t>
        <a:bodyPr/>
        <a:lstStyle/>
        <a:p>
          <a:endParaRPr lang="en-GB"/>
        </a:p>
      </dgm:t>
    </dgm:pt>
    <dgm:pt modelId="{4785C688-7FD8-4CD6-8601-12747C402FA2}">
      <dgm:prSet custT="1"/>
      <dgm:spPr/>
      <dgm:t>
        <a:bodyPr/>
        <a:lstStyle/>
        <a:p>
          <a:r>
            <a:rPr lang="en-GB" sz="2000" b="0" i="0" kern="1200" dirty="0"/>
            <a:t>Estate worker</a:t>
          </a:r>
          <a:endParaRPr lang="en-GB" sz="2000" kern="1200" dirty="0">
            <a:solidFill>
              <a:prstClr val="white"/>
            </a:solidFill>
            <a:latin typeface="Aptos" panose="02110004020202020204"/>
            <a:ea typeface="+mn-ea"/>
            <a:cs typeface="+mn-cs"/>
          </a:endParaRPr>
        </a:p>
      </dgm:t>
    </dgm:pt>
    <dgm:pt modelId="{B36B9CEE-72A9-4941-8115-64708EC995FB}" type="parTrans" cxnId="{0BBD1D8F-3B35-447E-97A3-4DBF2C0F37D4}">
      <dgm:prSet/>
      <dgm:spPr/>
      <dgm:t>
        <a:bodyPr/>
        <a:lstStyle/>
        <a:p>
          <a:endParaRPr lang="en-GB"/>
        </a:p>
      </dgm:t>
    </dgm:pt>
    <dgm:pt modelId="{40C8CBA1-FB48-44F8-A9FB-E34289A9027A}" type="sibTrans" cxnId="{0BBD1D8F-3B35-447E-97A3-4DBF2C0F37D4}">
      <dgm:prSet/>
      <dgm:spPr/>
      <dgm:t>
        <a:bodyPr/>
        <a:lstStyle/>
        <a:p>
          <a:endParaRPr lang="en-GB"/>
        </a:p>
      </dgm:t>
    </dgm:pt>
    <dgm:pt modelId="{7A64B3AE-E437-4560-BA83-2F17A17B91FD}">
      <dgm:prSet phldrT="[Text]" custT="1"/>
      <dgm:spPr/>
      <dgm:t>
        <a:bodyPr/>
        <a:lstStyle/>
        <a:p>
          <a:r>
            <a:rPr lang="en-GB" sz="2000" b="0" i="0" dirty="0"/>
            <a:t>National Parks</a:t>
          </a:r>
          <a:endParaRPr lang="en-GB" sz="2000" b="1" dirty="0">
            <a:solidFill>
              <a:schemeClr val="accent4">
                <a:lumMod val="50000"/>
              </a:schemeClr>
            </a:solidFill>
          </a:endParaRPr>
        </a:p>
      </dgm:t>
    </dgm:pt>
    <dgm:pt modelId="{6C64C28A-056B-400F-ABEE-FCCC89AA1C91}" type="sibTrans" cxnId="{DF0D6686-4ACB-4831-8A24-D2878C1D273A}">
      <dgm:prSet/>
      <dgm:spPr/>
      <dgm:t>
        <a:bodyPr/>
        <a:lstStyle/>
        <a:p>
          <a:endParaRPr lang="en-GB"/>
        </a:p>
      </dgm:t>
    </dgm:pt>
    <dgm:pt modelId="{9883573F-489C-437D-B48C-94DBF313AD48}" type="parTrans" cxnId="{DF0D6686-4ACB-4831-8A24-D2878C1D273A}">
      <dgm:prSet/>
      <dgm:spPr/>
      <dgm:t>
        <a:bodyPr/>
        <a:lstStyle/>
        <a:p>
          <a:endParaRPr lang="en-GB"/>
        </a:p>
      </dgm:t>
    </dgm:pt>
    <dgm:pt modelId="{17A37551-541E-4185-B14C-A5C647C1A22A}">
      <dgm:prSet custT="1"/>
      <dgm:spPr/>
      <dgm:t>
        <a:bodyPr/>
        <a:lstStyle/>
        <a:p>
          <a:r>
            <a:rPr lang="en-GB" sz="2000" b="0" i="0" dirty="0"/>
            <a:t>Access/ Assistant Ranger</a:t>
          </a:r>
          <a:endParaRPr lang="en-GB" sz="2000" dirty="0"/>
        </a:p>
      </dgm:t>
    </dgm:pt>
    <dgm:pt modelId="{D1960361-C96D-43B0-9738-05469B5BC9AA}" type="parTrans" cxnId="{BAAA5027-B7DE-4259-8F7F-93163C3FD0F3}">
      <dgm:prSet/>
      <dgm:spPr/>
      <dgm:t>
        <a:bodyPr/>
        <a:lstStyle/>
        <a:p>
          <a:endParaRPr lang="en-GB"/>
        </a:p>
      </dgm:t>
    </dgm:pt>
    <dgm:pt modelId="{69CAE693-CA29-48B6-97DD-2BE86398F125}" type="sibTrans" cxnId="{BAAA5027-B7DE-4259-8F7F-93163C3FD0F3}">
      <dgm:prSet/>
      <dgm:spPr/>
      <dgm:t>
        <a:bodyPr/>
        <a:lstStyle/>
        <a:p>
          <a:endParaRPr lang="en-GB"/>
        </a:p>
      </dgm:t>
    </dgm:pt>
    <dgm:pt modelId="{A2317C75-86E7-41E5-B36D-6577E8CFCBA9}" type="pres">
      <dgm:prSet presAssocID="{BF10AE00-0A9F-4C53-99CA-AB1DCC820FCB}" presName="cycle" presStyleCnt="0">
        <dgm:presLayoutVars>
          <dgm:chMax val="1"/>
          <dgm:dir/>
          <dgm:animLvl val="ctr"/>
          <dgm:resizeHandles val="exact"/>
        </dgm:presLayoutVars>
      </dgm:prSet>
      <dgm:spPr/>
    </dgm:pt>
    <dgm:pt modelId="{0B757C2D-CA80-43FC-88F8-44A8352A8345}" type="pres">
      <dgm:prSet presAssocID="{7A64B3AE-E437-4560-BA83-2F17A17B91FD}" presName="centerShape" presStyleLbl="node0" presStyleIdx="0" presStyleCnt="1" custScaleX="163312" custScaleY="100528" custLinFactNeighborX="-7670" custLinFactNeighborY="918"/>
      <dgm:spPr/>
    </dgm:pt>
    <dgm:pt modelId="{093D6101-1AC0-4D3C-AB9B-19636F17DDC4}" type="pres">
      <dgm:prSet presAssocID="{43A5FF32-CE15-445E-9A3B-6E6F199433F9}" presName="Name9" presStyleLbl="parChTrans1D2" presStyleIdx="0" presStyleCnt="6"/>
      <dgm:spPr/>
    </dgm:pt>
    <dgm:pt modelId="{C2EA0734-CB32-4F7C-83BB-55276AF57AE2}" type="pres">
      <dgm:prSet presAssocID="{43A5FF32-CE15-445E-9A3B-6E6F199433F9}" presName="connTx" presStyleLbl="parChTrans1D2" presStyleIdx="0" presStyleCnt="6"/>
      <dgm:spPr/>
    </dgm:pt>
    <dgm:pt modelId="{F32C571A-5B6F-4A56-88B1-E62ED1778642}" type="pres">
      <dgm:prSet presAssocID="{BC3AB671-A7CF-42FA-A3F4-2EA50E4E4A6C}" presName="node" presStyleLbl="node1" presStyleIdx="0" presStyleCnt="6" custScaleX="173168" custScaleY="93809" custRadScaleRad="142871" custRadScaleInc="196050">
        <dgm:presLayoutVars>
          <dgm:bulletEnabled val="1"/>
        </dgm:presLayoutVars>
      </dgm:prSet>
      <dgm:spPr/>
    </dgm:pt>
    <dgm:pt modelId="{692E6B26-B623-4647-BBDF-0BEDA0E367F6}" type="pres">
      <dgm:prSet presAssocID="{D1960361-C96D-43B0-9738-05469B5BC9AA}" presName="Name9" presStyleLbl="parChTrans1D2" presStyleIdx="1" presStyleCnt="6"/>
      <dgm:spPr/>
    </dgm:pt>
    <dgm:pt modelId="{A2438B1B-C422-4522-9541-4AC124B8B03B}" type="pres">
      <dgm:prSet presAssocID="{D1960361-C96D-43B0-9738-05469B5BC9AA}" presName="connTx" presStyleLbl="parChTrans1D2" presStyleIdx="1" presStyleCnt="6"/>
      <dgm:spPr/>
    </dgm:pt>
    <dgm:pt modelId="{EF7308B2-E933-4554-96AA-FDC3226FE952}" type="pres">
      <dgm:prSet presAssocID="{17A37551-541E-4185-B14C-A5C647C1A22A}" presName="node" presStyleLbl="node1" presStyleIdx="1" presStyleCnt="6" custScaleX="155960" custScaleY="100061" custRadScaleRad="108798" custRadScaleInc="-228732">
        <dgm:presLayoutVars>
          <dgm:bulletEnabled val="1"/>
        </dgm:presLayoutVars>
      </dgm:prSet>
      <dgm:spPr/>
    </dgm:pt>
    <dgm:pt modelId="{E74C268A-1313-42CD-A171-BFD1C646C5E5}" type="pres">
      <dgm:prSet presAssocID="{B36B9CEE-72A9-4941-8115-64708EC995FB}" presName="Name9" presStyleLbl="parChTrans1D2" presStyleIdx="2" presStyleCnt="6"/>
      <dgm:spPr/>
    </dgm:pt>
    <dgm:pt modelId="{1209B19A-4FD1-4A7D-BE2D-C7F3059FD7E9}" type="pres">
      <dgm:prSet presAssocID="{B36B9CEE-72A9-4941-8115-64708EC995FB}" presName="connTx" presStyleLbl="parChTrans1D2" presStyleIdx="2" presStyleCnt="6"/>
      <dgm:spPr/>
    </dgm:pt>
    <dgm:pt modelId="{C5628330-BB2F-4FD0-873E-A36561D8FA2D}" type="pres">
      <dgm:prSet presAssocID="{4785C688-7FD8-4CD6-8601-12747C402FA2}" presName="node" presStyleLbl="node1" presStyleIdx="2" presStyleCnt="6" custScaleX="170630" custScaleY="82631" custRadScaleRad="136530" custRadScaleInc="-43256">
        <dgm:presLayoutVars>
          <dgm:bulletEnabled val="1"/>
        </dgm:presLayoutVars>
      </dgm:prSet>
      <dgm:spPr/>
    </dgm:pt>
    <dgm:pt modelId="{6B8B9C4D-EB3F-49BB-B6EE-3C9E4C151423}" type="pres">
      <dgm:prSet presAssocID="{5FCFBD4A-F491-4CA2-B739-945318498F09}" presName="Name9" presStyleLbl="parChTrans1D2" presStyleIdx="3" presStyleCnt="6"/>
      <dgm:spPr/>
    </dgm:pt>
    <dgm:pt modelId="{1AF8E22E-8E9E-4AB9-BF56-45463247BCEF}" type="pres">
      <dgm:prSet presAssocID="{5FCFBD4A-F491-4CA2-B739-945318498F09}" presName="connTx" presStyleLbl="parChTrans1D2" presStyleIdx="3" presStyleCnt="6"/>
      <dgm:spPr/>
    </dgm:pt>
    <dgm:pt modelId="{480485E3-D823-492D-9103-B6356366C418}" type="pres">
      <dgm:prSet presAssocID="{B1A99E13-E1EA-41E7-B4C4-38BAF0A279F1}" presName="node" presStyleLbl="node1" presStyleIdx="3" presStyleCnt="6" custScaleX="160383" custScaleY="92343" custRadScaleRad="106510" custRadScaleInc="-13048">
        <dgm:presLayoutVars>
          <dgm:bulletEnabled val="1"/>
        </dgm:presLayoutVars>
      </dgm:prSet>
      <dgm:spPr/>
    </dgm:pt>
    <dgm:pt modelId="{B9E91B87-697A-439A-85E7-FC7A032F1267}" type="pres">
      <dgm:prSet presAssocID="{5C177F16-6B6B-41DA-B6AB-DA825DA36210}" presName="Name9" presStyleLbl="parChTrans1D2" presStyleIdx="4" presStyleCnt="6"/>
      <dgm:spPr/>
    </dgm:pt>
    <dgm:pt modelId="{BB7DFC03-80B8-458C-A159-9D1C12C75331}" type="pres">
      <dgm:prSet presAssocID="{5C177F16-6B6B-41DA-B6AB-DA825DA36210}" presName="connTx" presStyleLbl="parChTrans1D2" presStyleIdx="4" presStyleCnt="6"/>
      <dgm:spPr/>
    </dgm:pt>
    <dgm:pt modelId="{FBCB8B72-8E93-448C-9983-7FFB891ACF67}" type="pres">
      <dgm:prSet presAssocID="{5E1E4444-07EE-4026-B148-C9154D02EA6E}" presName="node" presStyleLbl="node1" presStyleIdx="4" presStyleCnt="6" custScaleX="156728" custScaleY="100814" custRadScaleRad="161200" custRadScaleInc="-899">
        <dgm:presLayoutVars>
          <dgm:bulletEnabled val="1"/>
        </dgm:presLayoutVars>
      </dgm:prSet>
      <dgm:spPr/>
    </dgm:pt>
    <dgm:pt modelId="{FDEBDCBA-5FB5-45B2-B539-3D550C36502D}" type="pres">
      <dgm:prSet presAssocID="{A8678531-0705-464F-A4F7-5B3D82F7998E}" presName="Name9" presStyleLbl="parChTrans1D2" presStyleIdx="5" presStyleCnt="6"/>
      <dgm:spPr/>
    </dgm:pt>
    <dgm:pt modelId="{06B706DF-DB99-418F-B9B4-6D5BFD0D17BC}" type="pres">
      <dgm:prSet presAssocID="{A8678531-0705-464F-A4F7-5B3D82F7998E}" presName="connTx" presStyleLbl="parChTrans1D2" presStyleIdx="5" presStyleCnt="6"/>
      <dgm:spPr/>
    </dgm:pt>
    <dgm:pt modelId="{3FF65DCB-89A7-4305-8764-77C460A05D99}" type="pres">
      <dgm:prSet presAssocID="{51316B26-9ED2-4B94-8A42-41B90DB6000E}" presName="node" presStyleLbl="node1" presStyleIdx="5" presStyleCnt="6" custScaleX="162095" custScaleY="92752" custRadScaleRad="144385" custRadScaleInc="-33948">
        <dgm:presLayoutVars>
          <dgm:bulletEnabled val="1"/>
        </dgm:presLayoutVars>
      </dgm:prSet>
      <dgm:spPr/>
    </dgm:pt>
  </dgm:ptLst>
  <dgm:cxnLst>
    <dgm:cxn modelId="{7B0A9001-A2C7-434B-8A42-C8CE8C5A2618}" type="presOf" srcId="{BC3AB671-A7CF-42FA-A3F4-2EA50E4E4A6C}" destId="{F32C571A-5B6F-4A56-88B1-E62ED1778642}" srcOrd="0" destOrd="0" presId="urn:microsoft.com/office/officeart/2005/8/layout/radial1"/>
    <dgm:cxn modelId="{BAAA5027-B7DE-4259-8F7F-93163C3FD0F3}" srcId="{7A64B3AE-E437-4560-BA83-2F17A17B91FD}" destId="{17A37551-541E-4185-B14C-A5C647C1A22A}" srcOrd="1" destOrd="0" parTransId="{D1960361-C96D-43B0-9738-05469B5BC9AA}" sibTransId="{69CAE693-CA29-48B6-97DD-2BE86398F125}"/>
    <dgm:cxn modelId="{BCABA430-D4FA-460B-8F48-35B30AD3F1AC}" type="presOf" srcId="{7A64B3AE-E437-4560-BA83-2F17A17B91FD}" destId="{0B757C2D-CA80-43FC-88F8-44A8352A8345}" srcOrd="0" destOrd="0" presId="urn:microsoft.com/office/officeart/2005/8/layout/radial1"/>
    <dgm:cxn modelId="{4EEA2566-94B3-4662-B9FA-122D797CFB9E}" type="presOf" srcId="{4785C688-7FD8-4CD6-8601-12747C402FA2}" destId="{C5628330-BB2F-4FD0-873E-A36561D8FA2D}" srcOrd="0" destOrd="0" presId="urn:microsoft.com/office/officeart/2005/8/layout/radial1"/>
    <dgm:cxn modelId="{4B543F4F-3077-4D96-B8DE-69C7F2BB61BD}" type="presOf" srcId="{BF10AE00-0A9F-4C53-99CA-AB1DCC820FCB}" destId="{A2317C75-86E7-41E5-B36D-6577E8CFCBA9}" srcOrd="0" destOrd="0" presId="urn:microsoft.com/office/officeart/2005/8/layout/radial1"/>
    <dgm:cxn modelId="{66D2D071-53EA-4D71-9E86-0BA1EC4A06A4}" type="presOf" srcId="{B36B9CEE-72A9-4941-8115-64708EC995FB}" destId="{1209B19A-4FD1-4A7D-BE2D-C7F3059FD7E9}" srcOrd="1" destOrd="0" presId="urn:microsoft.com/office/officeart/2005/8/layout/radial1"/>
    <dgm:cxn modelId="{BEFE9F53-5DFA-4C2D-935B-57F555C49E1E}" type="presOf" srcId="{A8678531-0705-464F-A4F7-5B3D82F7998E}" destId="{FDEBDCBA-5FB5-45B2-B539-3D550C36502D}" srcOrd="0" destOrd="0" presId="urn:microsoft.com/office/officeart/2005/8/layout/radial1"/>
    <dgm:cxn modelId="{91227974-2D4E-4250-AE06-9E192C8F90CB}" type="presOf" srcId="{43A5FF32-CE15-445E-9A3B-6E6F199433F9}" destId="{C2EA0734-CB32-4F7C-83BB-55276AF57AE2}" srcOrd="1" destOrd="0" presId="urn:microsoft.com/office/officeart/2005/8/layout/radial1"/>
    <dgm:cxn modelId="{0029EA78-A416-44D3-9632-E80791DE43D4}" srcId="{7A64B3AE-E437-4560-BA83-2F17A17B91FD}" destId="{5E1E4444-07EE-4026-B148-C9154D02EA6E}" srcOrd="4" destOrd="0" parTransId="{5C177F16-6B6B-41DA-B6AB-DA825DA36210}" sibTransId="{30C40F40-0930-4571-8FB8-A706361CE935}"/>
    <dgm:cxn modelId="{96560679-712A-4AEE-A5D3-1AF2FBFA5C21}" type="presOf" srcId="{B1A99E13-E1EA-41E7-B4C4-38BAF0A279F1}" destId="{480485E3-D823-492D-9103-B6356366C418}" srcOrd="0" destOrd="0" presId="urn:microsoft.com/office/officeart/2005/8/layout/radial1"/>
    <dgm:cxn modelId="{6D0CFC7C-8C4C-4611-9B20-7AF8BDAD65C1}" type="presOf" srcId="{5E1E4444-07EE-4026-B148-C9154D02EA6E}" destId="{FBCB8B72-8E93-448C-9983-7FFB891ACF67}" srcOrd="0" destOrd="0" presId="urn:microsoft.com/office/officeart/2005/8/layout/radial1"/>
    <dgm:cxn modelId="{81C8EA81-F1CC-4384-A13F-7368F1050D65}" type="presOf" srcId="{5FCFBD4A-F491-4CA2-B739-945318498F09}" destId="{1AF8E22E-8E9E-4AB9-BF56-45463247BCEF}" srcOrd="1" destOrd="0" presId="urn:microsoft.com/office/officeart/2005/8/layout/radial1"/>
    <dgm:cxn modelId="{DF0D6686-4ACB-4831-8A24-D2878C1D273A}" srcId="{BF10AE00-0A9F-4C53-99CA-AB1DCC820FCB}" destId="{7A64B3AE-E437-4560-BA83-2F17A17B91FD}" srcOrd="0" destOrd="0" parTransId="{9883573F-489C-437D-B48C-94DBF313AD48}" sibTransId="{6C64C28A-056B-400F-ABEE-FCCC89AA1C91}"/>
    <dgm:cxn modelId="{FA093389-9C5C-42F4-AB82-F5291CD0DB73}" srcId="{7A64B3AE-E437-4560-BA83-2F17A17B91FD}" destId="{BC3AB671-A7CF-42FA-A3F4-2EA50E4E4A6C}" srcOrd="0" destOrd="0" parTransId="{43A5FF32-CE15-445E-9A3B-6E6F199433F9}" sibTransId="{176C78AC-201D-4DAA-AF5E-7EE02A8749DA}"/>
    <dgm:cxn modelId="{0BBD1D8F-3B35-447E-97A3-4DBF2C0F37D4}" srcId="{7A64B3AE-E437-4560-BA83-2F17A17B91FD}" destId="{4785C688-7FD8-4CD6-8601-12747C402FA2}" srcOrd="2" destOrd="0" parTransId="{B36B9CEE-72A9-4941-8115-64708EC995FB}" sibTransId="{40C8CBA1-FB48-44F8-A9FB-E34289A9027A}"/>
    <dgm:cxn modelId="{DD64318F-222C-4140-B39B-D6E58BCC1127}" srcId="{7A64B3AE-E437-4560-BA83-2F17A17B91FD}" destId="{B1A99E13-E1EA-41E7-B4C4-38BAF0A279F1}" srcOrd="3" destOrd="0" parTransId="{5FCFBD4A-F491-4CA2-B739-945318498F09}" sibTransId="{10A64C1C-1C13-4CD0-93E7-5BDFD04FA962}"/>
    <dgm:cxn modelId="{67526B98-330F-4B63-BE86-D89EC916193A}" type="presOf" srcId="{D1960361-C96D-43B0-9738-05469B5BC9AA}" destId="{692E6B26-B623-4647-BBDF-0BEDA0E367F6}" srcOrd="0" destOrd="0" presId="urn:microsoft.com/office/officeart/2005/8/layout/radial1"/>
    <dgm:cxn modelId="{A5BC409F-08B7-4E96-AA71-35FFDBCB05C7}" type="presOf" srcId="{A8678531-0705-464F-A4F7-5B3D82F7998E}" destId="{06B706DF-DB99-418F-B9B4-6D5BFD0D17BC}" srcOrd="1" destOrd="0" presId="urn:microsoft.com/office/officeart/2005/8/layout/radial1"/>
    <dgm:cxn modelId="{CBDB49A4-EB29-4345-8330-14EEEF5B8458}" type="presOf" srcId="{5C177F16-6B6B-41DA-B6AB-DA825DA36210}" destId="{BB7DFC03-80B8-458C-A159-9D1C12C75331}" srcOrd="1" destOrd="0" presId="urn:microsoft.com/office/officeart/2005/8/layout/radial1"/>
    <dgm:cxn modelId="{45BE16AC-12D6-41AC-AACE-7C9FCD27AC56}" type="presOf" srcId="{17A37551-541E-4185-B14C-A5C647C1A22A}" destId="{EF7308B2-E933-4554-96AA-FDC3226FE952}" srcOrd="0" destOrd="0" presId="urn:microsoft.com/office/officeart/2005/8/layout/radial1"/>
    <dgm:cxn modelId="{C30AADC8-7C2A-4308-A286-0D3E1EA6247E}" type="presOf" srcId="{5C177F16-6B6B-41DA-B6AB-DA825DA36210}" destId="{B9E91B87-697A-439A-85E7-FC7A032F1267}" srcOrd="0" destOrd="0" presId="urn:microsoft.com/office/officeart/2005/8/layout/radial1"/>
    <dgm:cxn modelId="{A30D5CD4-6A88-41EE-9E19-A42EB01ED58D}" type="presOf" srcId="{43A5FF32-CE15-445E-9A3B-6E6F199433F9}" destId="{093D6101-1AC0-4D3C-AB9B-19636F17DDC4}" srcOrd="0" destOrd="0" presId="urn:microsoft.com/office/officeart/2005/8/layout/radial1"/>
    <dgm:cxn modelId="{3E19BDDC-8FCB-417D-905B-E59AE2DB1D2A}" srcId="{7A64B3AE-E437-4560-BA83-2F17A17B91FD}" destId="{51316B26-9ED2-4B94-8A42-41B90DB6000E}" srcOrd="5" destOrd="0" parTransId="{A8678531-0705-464F-A4F7-5B3D82F7998E}" sibTransId="{EA4E17B7-1B52-4551-B653-63B3FAF19AD4}"/>
    <dgm:cxn modelId="{02BF73DF-ECB8-4FD2-8510-65E1B58C1EE6}" type="presOf" srcId="{5FCFBD4A-F491-4CA2-B739-945318498F09}" destId="{6B8B9C4D-EB3F-49BB-B6EE-3C9E4C151423}" srcOrd="0" destOrd="0" presId="urn:microsoft.com/office/officeart/2005/8/layout/radial1"/>
    <dgm:cxn modelId="{25627DE4-EC97-4B3E-BEE1-8CE64029E1D9}" type="presOf" srcId="{D1960361-C96D-43B0-9738-05469B5BC9AA}" destId="{A2438B1B-C422-4522-9541-4AC124B8B03B}" srcOrd="1" destOrd="0" presId="urn:microsoft.com/office/officeart/2005/8/layout/radial1"/>
    <dgm:cxn modelId="{E05D07EB-25E7-46E9-B043-1EA1A1FE253B}" type="presOf" srcId="{B36B9CEE-72A9-4941-8115-64708EC995FB}" destId="{E74C268A-1313-42CD-A171-BFD1C646C5E5}" srcOrd="0" destOrd="0" presId="urn:microsoft.com/office/officeart/2005/8/layout/radial1"/>
    <dgm:cxn modelId="{816243F0-6148-4158-987E-6B1BF2CC3733}" type="presOf" srcId="{51316B26-9ED2-4B94-8A42-41B90DB6000E}" destId="{3FF65DCB-89A7-4305-8764-77C460A05D99}" srcOrd="0" destOrd="0" presId="urn:microsoft.com/office/officeart/2005/8/layout/radial1"/>
    <dgm:cxn modelId="{076A9188-25B8-47D7-8A27-7CC21912C66F}" type="presParOf" srcId="{A2317C75-86E7-41E5-B36D-6577E8CFCBA9}" destId="{0B757C2D-CA80-43FC-88F8-44A8352A8345}" srcOrd="0" destOrd="0" presId="urn:microsoft.com/office/officeart/2005/8/layout/radial1"/>
    <dgm:cxn modelId="{3A5AE9F2-0468-4C12-8686-A3AE3AE11CBD}" type="presParOf" srcId="{A2317C75-86E7-41E5-B36D-6577E8CFCBA9}" destId="{093D6101-1AC0-4D3C-AB9B-19636F17DDC4}" srcOrd="1" destOrd="0" presId="urn:microsoft.com/office/officeart/2005/8/layout/radial1"/>
    <dgm:cxn modelId="{981B05E5-2090-44B8-9F2E-A3D7D7C8B76F}" type="presParOf" srcId="{093D6101-1AC0-4D3C-AB9B-19636F17DDC4}" destId="{C2EA0734-CB32-4F7C-83BB-55276AF57AE2}" srcOrd="0" destOrd="0" presId="urn:microsoft.com/office/officeart/2005/8/layout/radial1"/>
    <dgm:cxn modelId="{E04FC156-F11D-4D0D-9A2E-68985ED9E880}" type="presParOf" srcId="{A2317C75-86E7-41E5-B36D-6577E8CFCBA9}" destId="{F32C571A-5B6F-4A56-88B1-E62ED1778642}" srcOrd="2" destOrd="0" presId="urn:microsoft.com/office/officeart/2005/8/layout/radial1"/>
    <dgm:cxn modelId="{8569E044-F25B-42E9-9404-4C69825B885B}" type="presParOf" srcId="{A2317C75-86E7-41E5-B36D-6577E8CFCBA9}" destId="{692E6B26-B623-4647-BBDF-0BEDA0E367F6}" srcOrd="3" destOrd="0" presId="urn:microsoft.com/office/officeart/2005/8/layout/radial1"/>
    <dgm:cxn modelId="{0B138F23-9BFC-47B0-A2AD-9FD8FF0ED496}" type="presParOf" srcId="{692E6B26-B623-4647-BBDF-0BEDA0E367F6}" destId="{A2438B1B-C422-4522-9541-4AC124B8B03B}" srcOrd="0" destOrd="0" presId="urn:microsoft.com/office/officeart/2005/8/layout/radial1"/>
    <dgm:cxn modelId="{6822ED0C-0147-4C0E-8162-8C4D3AA63976}" type="presParOf" srcId="{A2317C75-86E7-41E5-B36D-6577E8CFCBA9}" destId="{EF7308B2-E933-4554-96AA-FDC3226FE952}" srcOrd="4" destOrd="0" presId="urn:microsoft.com/office/officeart/2005/8/layout/radial1"/>
    <dgm:cxn modelId="{B01946BB-6F43-412F-8B03-B8D2892405A8}" type="presParOf" srcId="{A2317C75-86E7-41E5-B36D-6577E8CFCBA9}" destId="{E74C268A-1313-42CD-A171-BFD1C646C5E5}" srcOrd="5" destOrd="0" presId="urn:microsoft.com/office/officeart/2005/8/layout/radial1"/>
    <dgm:cxn modelId="{1F8333A6-A55B-4BF1-ADAB-1883A87DD2D8}" type="presParOf" srcId="{E74C268A-1313-42CD-A171-BFD1C646C5E5}" destId="{1209B19A-4FD1-4A7D-BE2D-C7F3059FD7E9}" srcOrd="0" destOrd="0" presId="urn:microsoft.com/office/officeart/2005/8/layout/radial1"/>
    <dgm:cxn modelId="{6F5ACABE-24D9-41C6-BB49-6B10B2257356}" type="presParOf" srcId="{A2317C75-86E7-41E5-B36D-6577E8CFCBA9}" destId="{C5628330-BB2F-4FD0-873E-A36561D8FA2D}" srcOrd="6" destOrd="0" presId="urn:microsoft.com/office/officeart/2005/8/layout/radial1"/>
    <dgm:cxn modelId="{61EEED5F-096F-46DC-8BC8-7B149D720AB1}" type="presParOf" srcId="{A2317C75-86E7-41E5-B36D-6577E8CFCBA9}" destId="{6B8B9C4D-EB3F-49BB-B6EE-3C9E4C151423}" srcOrd="7" destOrd="0" presId="urn:microsoft.com/office/officeart/2005/8/layout/radial1"/>
    <dgm:cxn modelId="{D303AE97-CF4D-4DA5-8E4E-40A99A52DECC}" type="presParOf" srcId="{6B8B9C4D-EB3F-49BB-B6EE-3C9E4C151423}" destId="{1AF8E22E-8E9E-4AB9-BF56-45463247BCEF}" srcOrd="0" destOrd="0" presId="urn:microsoft.com/office/officeart/2005/8/layout/radial1"/>
    <dgm:cxn modelId="{52A44BF8-E52E-460C-8C9F-8F3386B068D6}" type="presParOf" srcId="{A2317C75-86E7-41E5-B36D-6577E8CFCBA9}" destId="{480485E3-D823-492D-9103-B6356366C418}" srcOrd="8" destOrd="0" presId="urn:microsoft.com/office/officeart/2005/8/layout/radial1"/>
    <dgm:cxn modelId="{AADEC2A9-5784-4037-9552-147EBB66F7A4}" type="presParOf" srcId="{A2317C75-86E7-41E5-B36D-6577E8CFCBA9}" destId="{B9E91B87-697A-439A-85E7-FC7A032F1267}" srcOrd="9" destOrd="0" presId="urn:microsoft.com/office/officeart/2005/8/layout/radial1"/>
    <dgm:cxn modelId="{366B3653-6D1F-4414-A91B-D9F300E1E632}" type="presParOf" srcId="{B9E91B87-697A-439A-85E7-FC7A032F1267}" destId="{BB7DFC03-80B8-458C-A159-9D1C12C75331}" srcOrd="0" destOrd="0" presId="urn:microsoft.com/office/officeart/2005/8/layout/radial1"/>
    <dgm:cxn modelId="{99159471-8DE4-4CA3-BDA0-56A671B20365}" type="presParOf" srcId="{A2317C75-86E7-41E5-B36D-6577E8CFCBA9}" destId="{FBCB8B72-8E93-448C-9983-7FFB891ACF67}" srcOrd="10" destOrd="0" presId="urn:microsoft.com/office/officeart/2005/8/layout/radial1"/>
    <dgm:cxn modelId="{59D450C8-9C16-4705-9B20-437CDC159BFF}" type="presParOf" srcId="{A2317C75-86E7-41E5-B36D-6577E8CFCBA9}" destId="{FDEBDCBA-5FB5-45B2-B539-3D550C36502D}" srcOrd="11" destOrd="0" presId="urn:microsoft.com/office/officeart/2005/8/layout/radial1"/>
    <dgm:cxn modelId="{4459516C-607A-406E-A843-913226E31910}" type="presParOf" srcId="{FDEBDCBA-5FB5-45B2-B539-3D550C36502D}" destId="{06B706DF-DB99-418F-B9B4-6D5BFD0D17BC}" srcOrd="0" destOrd="0" presId="urn:microsoft.com/office/officeart/2005/8/layout/radial1"/>
    <dgm:cxn modelId="{6F4B9982-D456-4D32-885C-7ED8A90D040E}" type="presParOf" srcId="{A2317C75-86E7-41E5-B36D-6577E8CFCBA9}" destId="{3FF65DCB-89A7-4305-8764-77C460A05D99}" srcOrd="12" destOrd="0" presId="urn:microsoft.com/office/officeart/2005/8/layout/radial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57C2D-CA80-43FC-88F8-44A8352A8345}">
      <dsp:nvSpPr>
        <dsp:cNvPr id="0" name=""/>
        <dsp:cNvSpPr/>
      </dsp:nvSpPr>
      <dsp:spPr>
        <a:xfrm>
          <a:off x="3036675" y="1591823"/>
          <a:ext cx="932597" cy="93259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accent4">
                  <a:lumMod val="50000"/>
                </a:schemeClr>
              </a:solidFill>
            </a:rPr>
            <a:t>SDNPA</a:t>
          </a:r>
        </a:p>
      </dsp:txBody>
      <dsp:txXfrm>
        <a:off x="3173251" y="1728399"/>
        <a:ext cx="659445" cy="659445"/>
      </dsp:txXfrm>
    </dsp:sp>
    <dsp:sp modelId="{AA331DFA-F107-4BAF-8F23-5096310A2963}">
      <dsp:nvSpPr>
        <dsp:cNvPr id="0" name=""/>
        <dsp:cNvSpPr/>
      </dsp:nvSpPr>
      <dsp:spPr>
        <a:xfrm rot="16200000">
          <a:off x="3179546" y="1256311"/>
          <a:ext cx="646853" cy="24169"/>
        </a:xfrm>
        <a:custGeom>
          <a:avLst/>
          <a:gdLst/>
          <a:ahLst/>
          <a:cxnLst/>
          <a:rect l="0" t="0" r="0" b="0"/>
          <a:pathLst>
            <a:path>
              <a:moveTo>
                <a:pt x="0" y="12084"/>
              </a:moveTo>
              <a:lnTo>
                <a:pt x="646853" y="12084"/>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86802" y="1252225"/>
        <a:ext cx="32342" cy="32342"/>
      </dsp:txXfrm>
    </dsp:sp>
    <dsp:sp modelId="{CE7C7E70-C32D-4892-9CE8-00C7F22C57A2}">
      <dsp:nvSpPr>
        <dsp:cNvPr id="0" name=""/>
        <dsp:cNvSpPr/>
      </dsp:nvSpPr>
      <dsp:spPr>
        <a:xfrm>
          <a:off x="2851386" y="1079"/>
          <a:ext cx="1303173" cy="943890"/>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solidFill>
                <a:prstClr val="white"/>
              </a:solidFill>
              <a:latin typeface="Aptos" panose="02110004020202020204"/>
              <a:ea typeface="+mn-ea"/>
              <a:cs typeface="+mn-cs"/>
            </a:rPr>
            <a:t>Local Authority</a:t>
          </a:r>
        </a:p>
      </dsp:txBody>
      <dsp:txXfrm>
        <a:off x="3042231" y="139308"/>
        <a:ext cx="921483" cy="667432"/>
      </dsp:txXfrm>
    </dsp:sp>
    <dsp:sp modelId="{093D6101-1AC0-4D3C-AB9B-19636F17DDC4}">
      <dsp:nvSpPr>
        <dsp:cNvPr id="0" name=""/>
        <dsp:cNvSpPr/>
      </dsp:nvSpPr>
      <dsp:spPr>
        <a:xfrm rot="272362">
          <a:off x="3966551" y="2114671"/>
          <a:ext cx="801818" cy="24169"/>
        </a:xfrm>
        <a:custGeom>
          <a:avLst/>
          <a:gdLst/>
          <a:ahLst/>
          <a:cxnLst/>
          <a:rect l="0" t="0" r="0" b="0"/>
          <a:pathLst>
            <a:path>
              <a:moveTo>
                <a:pt x="0" y="12084"/>
              </a:moveTo>
              <a:lnTo>
                <a:pt x="801818" y="12084"/>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47415" y="2106710"/>
        <a:ext cx="40090" cy="40090"/>
      </dsp:txXfrm>
    </dsp:sp>
    <dsp:sp modelId="{F32C571A-5B6F-4A56-88B1-E62ED1778642}">
      <dsp:nvSpPr>
        <dsp:cNvPr id="0" name=""/>
        <dsp:cNvSpPr/>
      </dsp:nvSpPr>
      <dsp:spPr>
        <a:xfrm>
          <a:off x="4764810" y="1684509"/>
          <a:ext cx="1167341" cy="1040265"/>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solidFill>
                <a:prstClr val="white"/>
              </a:solidFill>
              <a:latin typeface="Aptos" panose="02110004020202020204"/>
              <a:ea typeface="+mn-ea"/>
              <a:cs typeface="+mn-cs"/>
            </a:rPr>
            <a:t>Industry</a:t>
          </a:r>
        </a:p>
      </dsp:txBody>
      <dsp:txXfrm>
        <a:off x="4935763" y="1836852"/>
        <a:ext cx="825435" cy="735579"/>
      </dsp:txXfrm>
    </dsp:sp>
    <dsp:sp modelId="{692E6B26-B623-4647-BBDF-0BEDA0E367F6}">
      <dsp:nvSpPr>
        <dsp:cNvPr id="0" name=""/>
        <dsp:cNvSpPr/>
      </dsp:nvSpPr>
      <dsp:spPr>
        <a:xfrm rot="19409693">
          <a:off x="3805144" y="1548377"/>
          <a:ext cx="740502" cy="24169"/>
        </a:xfrm>
        <a:custGeom>
          <a:avLst/>
          <a:gdLst/>
          <a:ahLst/>
          <a:cxnLst/>
          <a:rect l="0" t="0" r="0" b="0"/>
          <a:pathLst>
            <a:path>
              <a:moveTo>
                <a:pt x="0" y="12084"/>
              </a:moveTo>
              <a:lnTo>
                <a:pt x="740502" y="12084"/>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56882" y="1541950"/>
        <a:ext cx="37025" cy="37025"/>
      </dsp:txXfrm>
    </dsp:sp>
    <dsp:sp modelId="{EF7308B2-E933-4554-96AA-FDC3226FE952}">
      <dsp:nvSpPr>
        <dsp:cNvPr id="0" name=""/>
        <dsp:cNvSpPr/>
      </dsp:nvSpPr>
      <dsp:spPr>
        <a:xfrm>
          <a:off x="4218010" y="282751"/>
          <a:ext cx="1700432" cy="1233853"/>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Farming and Land Management</a:t>
          </a:r>
        </a:p>
      </dsp:txBody>
      <dsp:txXfrm>
        <a:off x="4467033" y="463445"/>
        <a:ext cx="1202386" cy="872465"/>
      </dsp:txXfrm>
    </dsp:sp>
    <dsp:sp modelId="{E74C268A-1313-42CD-A171-BFD1C646C5E5}">
      <dsp:nvSpPr>
        <dsp:cNvPr id="0" name=""/>
        <dsp:cNvSpPr/>
      </dsp:nvSpPr>
      <dsp:spPr>
        <a:xfrm rot="2521084">
          <a:off x="3709843" y="2721553"/>
          <a:ext cx="1085781" cy="24169"/>
        </a:xfrm>
        <a:custGeom>
          <a:avLst/>
          <a:gdLst/>
          <a:ahLst/>
          <a:cxnLst/>
          <a:rect l="0" t="0" r="0" b="0"/>
          <a:pathLst>
            <a:path>
              <a:moveTo>
                <a:pt x="0" y="12084"/>
              </a:moveTo>
              <a:lnTo>
                <a:pt x="1085781" y="12084"/>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225589" y="2706493"/>
        <a:ext cx="54289" cy="54289"/>
      </dsp:txXfrm>
    </dsp:sp>
    <dsp:sp modelId="{C5628330-BB2F-4FD0-873E-A36561D8FA2D}">
      <dsp:nvSpPr>
        <dsp:cNvPr id="0" name=""/>
        <dsp:cNvSpPr/>
      </dsp:nvSpPr>
      <dsp:spPr>
        <a:xfrm>
          <a:off x="4348199" y="3021001"/>
          <a:ext cx="1413807" cy="871101"/>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solidFill>
                <a:prstClr val="white"/>
              </a:solidFill>
              <a:latin typeface="Aptos" panose="02110004020202020204"/>
              <a:ea typeface="+mn-ea"/>
              <a:cs typeface="+mn-cs"/>
            </a:rPr>
            <a:t>Science &amp; Engineering</a:t>
          </a:r>
        </a:p>
      </dsp:txBody>
      <dsp:txXfrm>
        <a:off x="4555246" y="3148571"/>
        <a:ext cx="999713" cy="615961"/>
      </dsp:txXfrm>
    </dsp:sp>
    <dsp:sp modelId="{A26235B2-AD78-442E-B353-F424243EB2DA}">
      <dsp:nvSpPr>
        <dsp:cNvPr id="0" name=""/>
        <dsp:cNvSpPr/>
      </dsp:nvSpPr>
      <dsp:spPr>
        <a:xfrm rot="4694860">
          <a:off x="3324198" y="2839125"/>
          <a:ext cx="687542" cy="24169"/>
        </a:xfrm>
        <a:custGeom>
          <a:avLst/>
          <a:gdLst/>
          <a:ahLst/>
          <a:cxnLst/>
          <a:rect l="0" t="0" r="0" b="0"/>
          <a:pathLst>
            <a:path>
              <a:moveTo>
                <a:pt x="0" y="12084"/>
              </a:moveTo>
              <a:lnTo>
                <a:pt x="687542" y="12084"/>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650781" y="2834021"/>
        <a:ext cx="34377" cy="34377"/>
      </dsp:txXfrm>
    </dsp:sp>
    <dsp:sp modelId="{33F0A838-78FE-44B6-86F8-161AE3B32BDD}">
      <dsp:nvSpPr>
        <dsp:cNvPr id="0" name=""/>
        <dsp:cNvSpPr/>
      </dsp:nvSpPr>
      <dsp:spPr>
        <a:xfrm>
          <a:off x="3366667" y="3177999"/>
          <a:ext cx="932597" cy="932597"/>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solidFill>
                <a:prstClr val="white"/>
              </a:solidFill>
              <a:latin typeface="Aptos" panose="02110004020202020204"/>
              <a:ea typeface="+mn-ea"/>
              <a:cs typeface="+mn-cs"/>
            </a:rPr>
            <a:t>Politics</a:t>
          </a:r>
        </a:p>
      </dsp:txBody>
      <dsp:txXfrm>
        <a:off x="3503243" y="3314575"/>
        <a:ext cx="659445" cy="659445"/>
      </dsp:txXfrm>
    </dsp:sp>
    <dsp:sp modelId="{6B8B9C4D-EB3F-49BB-B6EE-3C9E4C151423}">
      <dsp:nvSpPr>
        <dsp:cNvPr id="0" name=""/>
        <dsp:cNvSpPr/>
      </dsp:nvSpPr>
      <dsp:spPr>
        <a:xfrm rot="8096422">
          <a:off x="2774615" y="2541608"/>
          <a:ext cx="467633" cy="24169"/>
        </a:xfrm>
        <a:custGeom>
          <a:avLst/>
          <a:gdLst/>
          <a:ahLst/>
          <a:cxnLst/>
          <a:rect l="0" t="0" r="0" b="0"/>
          <a:pathLst>
            <a:path>
              <a:moveTo>
                <a:pt x="0" y="12084"/>
              </a:moveTo>
              <a:lnTo>
                <a:pt x="467633" y="12084"/>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996741" y="2542002"/>
        <a:ext cx="23381" cy="23381"/>
      </dsp:txXfrm>
    </dsp:sp>
    <dsp:sp modelId="{480485E3-D823-492D-9103-B6356366C418}">
      <dsp:nvSpPr>
        <dsp:cNvPr id="0" name=""/>
        <dsp:cNvSpPr/>
      </dsp:nvSpPr>
      <dsp:spPr>
        <a:xfrm>
          <a:off x="1401979" y="2581953"/>
          <a:ext cx="1798961" cy="1360370"/>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solidFill>
                <a:prstClr val="white"/>
              </a:solidFill>
              <a:latin typeface="Aptos" panose="02110004020202020204"/>
              <a:ea typeface="+mn-ea"/>
              <a:cs typeface="+mn-cs"/>
            </a:rPr>
            <a:t>Environmental Organisations</a:t>
          </a:r>
        </a:p>
      </dsp:txBody>
      <dsp:txXfrm>
        <a:off x="1665431" y="2781175"/>
        <a:ext cx="1272057" cy="961926"/>
      </dsp:txXfrm>
    </dsp:sp>
    <dsp:sp modelId="{B9E91B87-697A-439A-85E7-FC7A032F1267}">
      <dsp:nvSpPr>
        <dsp:cNvPr id="0" name=""/>
        <dsp:cNvSpPr/>
      </dsp:nvSpPr>
      <dsp:spPr>
        <a:xfrm rot="10787864">
          <a:off x="1858654" y="2049762"/>
          <a:ext cx="1178027" cy="24169"/>
        </a:xfrm>
        <a:custGeom>
          <a:avLst/>
          <a:gdLst/>
          <a:ahLst/>
          <a:cxnLst/>
          <a:rect l="0" t="0" r="0" b="0"/>
          <a:pathLst>
            <a:path>
              <a:moveTo>
                <a:pt x="0" y="12084"/>
              </a:moveTo>
              <a:lnTo>
                <a:pt x="1178027" y="12084"/>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418217" y="2032396"/>
        <a:ext cx="58901" cy="58901"/>
      </dsp:txXfrm>
    </dsp:sp>
    <dsp:sp modelId="{FBCB8B72-8E93-448C-9983-7FFB891ACF67}">
      <dsp:nvSpPr>
        <dsp:cNvPr id="0" name=""/>
        <dsp:cNvSpPr/>
      </dsp:nvSpPr>
      <dsp:spPr>
        <a:xfrm>
          <a:off x="36954" y="1459532"/>
          <a:ext cx="1821716" cy="1215220"/>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solidFill>
                <a:prstClr val="white"/>
              </a:solidFill>
              <a:latin typeface="Aptos" panose="02110004020202020204"/>
              <a:ea typeface="+mn-ea"/>
              <a:cs typeface="+mn-cs"/>
            </a:rPr>
            <a:t>Community  Organisations</a:t>
          </a:r>
        </a:p>
      </dsp:txBody>
      <dsp:txXfrm>
        <a:off x="303738" y="1637497"/>
        <a:ext cx="1288148" cy="859290"/>
      </dsp:txXfrm>
    </dsp:sp>
    <dsp:sp modelId="{FDEBDCBA-5FB5-45B2-B539-3D550C36502D}">
      <dsp:nvSpPr>
        <dsp:cNvPr id="0" name=""/>
        <dsp:cNvSpPr/>
      </dsp:nvSpPr>
      <dsp:spPr>
        <a:xfrm rot="13013892">
          <a:off x="2396109" y="1521217"/>
          <a:ext cx="815649" cy="24169"/>
        </a:xfrm>
        <a:custGeom>
          <a:avLst/>
          <a:gdLst/>
          <a:ahLst/>
          <a:cxnLst/>
          <a:rect l="0" t="0" r="0" b="0"/>
          <a:pathLst>
            <a:path>
              <a:moveTo>
                <a:pt x="0" y="12084"/>
              </a:moveTo>
              <a:lnTo>
                <a:pt x="815649" y="12084"/>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783542" y="1512911"/>
        <a:ext cx="40782" cy="40782"/>
      </dsp:txXfrm>
    </dsp:sp>
    <dsp:sp modelId="{3FF65DCB-89A7-4305-8764-77C460A05D99}">
      <dsp:nvSpPr>
        <dsp:cNvPr id="0" name=""/>
        <dsp:cNvSpPr/>
      </dsp:nvSpPr>
      <dsp:spPr>
        <a:xfrm>
          <a:off x="1161568" y="253217"/>
          <a:ext cx="1517643" cy="1233490"/>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solidFill>
                <a:prstClr val="white"/>
              </a:solidFill>
              <a:latin typeface="Aptos" panose="02110004020202020204"/>
              <a:ea typeface="+mn-ea"/>
              <a:cs typeface="+mn-cs"/>
            </a:rPr>
            <a:t>Businesses</a:t>
          </a:r>
        </a:p>
      </dsp:txBody>
      <dsp:txXfrm>
        <a:off x="1383822" y="433857"/>
        <a:ext cx="1073135" cy="872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57C2D-CA80-43FC-88F8-44A8352A8345}">
      <dsp:nvSpPr>
        <dsp:cNvPr id="0" name=""/>
        <dsp:cNvSpPr/>
      </dsp:nvSpPr>
      <dsp:spPr>
        <a:xfrm>
          <a:off x="1781419" y="1566949"/>
          <a:ext cx="2596251" cy="184801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0" i="0" kern="1200" dirty="0"/>
            <a:t>Environmental Management</a:t>
          </a:r>
          <a:endParaRPr lang="en-GB" sz="2000" b="1" kern="1200" dirty="0">
            <a:solidFill>
              <a:schemeClr val="accent4">
                <a:lumMod val="50000"/>
              </a:schemeClr>
            </a:solidFill>
          </a:endParaRPr>
        </a:p>
      </dsp:txBody>
      <dsp:txXfrm>
        <a:off x="2161631" y="1837584"/>
        <a:ext cx="1835827" cy="1306742"/>
      </dsp:txXfrm>
    </dsp:sp>
    <dsp:sp modelId="{093D6101-1AC0-4D3C-AB9B-19636F17DDC4}">
      <dsp:nvSpPr>
        <dsp:cNvPr id="0" name=""/>
        <dsp:cNvSpPr/>
      </dsp:nvSpPr>
      <dsp:spPr>
        <a:xfrm rot="19868405">
          <a:off x="4071741" y="1774783"/>
          <a:ext cx="551221" cy="34925"/>
        </a:xfrm>
        <a:custGeom>
          <a:avLst/>
          <a:gdLst/>
          <a:ahLst/>
          <a:cxnLst/>
          <a:rect l="0" t="0" r="0" b="0"/>
          <a:pathLst>
            <a:path>
              <a:moveTo>
                <a:pt x="0" y="17462"/>
              </a:moveTo>
              <a:lnTo>
                <a:pt x="551221" y="17462"/>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33571" y="1778465"/>
        <a:ext cx="27561" cy="27561"/>
      </dsp:txXfrm>
    </dsp:sp>
    <dsp:sp modelId="{F32C571A-5B6F-4A56-88B1-E62ED1778642}">
      <dsp:nvSpPr>
        <dsp:cNvPr id="0" name=""/>
        <dsp:cNvSpPr/>
      </dsp:nvSpPr>
      <dsp:spPr>
        <a:xfrm>
          <a:off x="4391924" y="424214"/>
          <a:ext cx="2054275" cy="1554787"/>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0" i="0" kern="1200" dirty="0"/>
            <a:t>Policy Advisor &amp; Analyst, Rail Delivery Group</a:t>
          </a:r>
          <a:endParaRPr lang="en-GB" sz="1500" kern="1200" dirty="0">
            <a:solidFill>
              <a:prstClr val="white"/>
            </a:solidFill>
            <a:latin typeface="Aptos" panose="02110004020202020204"/>
            <a:ea typeface="+mn-ea"/>
            <a:cs typeface="+mn-cs"/>
          </a:endParaRPr>
        </a:p>
      </dsp:txBody>
      <dsp:txXfrm>
        <a:off x="4692766" y="651907"/>
        <a:ext cx="1452591" cy="1099401"/>
      </dsp:txXfrm>
    </dsp:sp>
    <dsp:sp modelId="{692E6B26-B623-4647-BBDF-0BEDA0E367F6}">
      <dsp:nvSpPr>
        <dsp:cNvPr id="0" name=""/>
        <dsp:cNvSpPr/>
      </dsp:nvSpPr>
      <dsp:spPr>
        <a:xfrm rot="16169264">
          <a:off x="2940293" y="1419681"/>
          <a:ext cx="259658" cy="34925"/>
        </a:xfrm>
        <a:custGeom>
          <a:avLst/>
          <a:gdLst/>
          <a:ahLst/>
          <a:cxnLst/>
          <a:rect l="0" t="0" r="0" b="0"/>
          <a:pathLst>
            <a:path>
              <a:moveTo>
                <a:pt x="0" y="17462"/>
              </a:moveTo>
              <a:lnTo>
                <a:pt x="259658" y="17462"/>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063631" y="1430652"/>
        <a:ext cx="12982" cy="12982"/>
      </dsp:txXfrm>
    </dsp:sp>
    <dsp:sp modelId="{EF7308B2-E933-4554-96AA-FDC3226FE952}">
      <dsp:nvSpPr>
        <dsp:cNvPr id="0" name=""/>
        <dsp:cNvSpPr/>
      </dsp:nvSpPr>
      <dsp:spPr>
        <a:xfrm>
          <a:off x="1986410" y="0"/>
          <a:ext cx="2153414" cy="1307330"/>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b="0" i="0" kern="1200" dirty="0"/>
            <a:t>Sustainability Project Manager,</a:t>
          </a:r>
          <a:endParaRPr lang="en-GB" sz="1900" kern="1200" dirty="0"/>
        </a:p>
      </dsp:txBody>
      <dsp:txXfrm>
        <a:off x="2301770" y="191454"/>
        <a:ext cx="1522694" cy="924422"/>
      </dsp:txXfrm>
    </dsp:sp>
    <dsp:sp modelId="{E74C268A-1313-42CD-A171-BFD1C646C5E5}">
      <dsp:nvSpPr>
        <dsp:cNvPr id="0" name=""/>
        <dsp:cNvSpPr/>
      </dsp:nvSpPr>
      <dsp:spPr>
        <a:xfrm rot="878942">
          <a:off x="4292209" y="2837865"/>
          <a:ext cx="362581" cy="34925"/>
        </a:xfrm>
        <a:custGeom>
          <a:avLst/>
          <a:gdLst/>
          <a:ahLst/>
          <a:cxnLst/>
          <a:rect l="0" t="0" r="0" b="0"/>
          <a:pathLst>
            <a:path>
              <a:moveTo>
                <a:pt x="0" y="17462"/>
              </a:moveTo>
              <a:lnTo>
                <a:pt x="362581" y="17462"/>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464435" y="2846263"/>
        <a:ext cx="18129" cy="18129"/>
      </dsp:txXfrm>
    </dsp:sp>
    <dsp:sp modelId="{C5628330-BB2F-4FD0-873E-A36561D8FA2D}">
      <dsp:nvSpPr>
        <dsp:cNvPr id="0" name=""/>
        <dsp:cNvSpPr/>
      </dsp:nvSpPr>
      <dsp:spPr>
        <a:xfrm>
          <a:off x="4570244" y="2529297"/>
          <a:ext cx="1980691" cy="1220380"/>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0" i="0" kern="1200" dirty="0"/>
            <a:t>Technical Advisor</a:t>
          </a:r>
          <a:endParaRPr lang="en-GB" sz="1500" kern="1200" dirty="0">
            <a:solidFill>
              <a:prstClr val="white"/>
            </a:solidFill>
            <a:latin typeface="Aptos" panose="02110004020202020204"/>
            <a:ea typeface="+mn-ea"/>
            <a:cs typeface="+mn-cs"/>
          </a:endParaRPr>
        </a:p>
      </dsp:txBody>
      <dsp:txXfrm>
        <a:off x="4860309" y="2708018"/>
        <a:ext cx="1400561" cy="862938"/>
      </dsp:txXfrm>
    </dsp:sp>
    <dsp:sp modelId="{6B8B9C4D-EB3F-49BB-B6EE-3C9E4C151423}">
      <dsp:nvSpPr>
        <dsp:cNvPr id="0" name=""/>
        <dsp:cNvSpPr/>
      </dsp:nvSpPr>
      <dsp:spPr>
        <a:xfrm rot="4621727">
          <a:off x="3226073" y="3465116"/>
          <a:ext cx="163762" cy="34925"/>
        </a:xfrm>
        <a:custGeom>
          <a:avLst/>
          <a:gdLst/>
          <a:ahLst/>
          <a:cxnLst/>
          <a:rect l="0" t="0" r="0" b="0"/>
          <a:pathLst>
            <a:path>
              <a:moveTo>
                <a:pt x="0" y="17462"/>
              </a:moveTo>
              <a:lnTo>
                <a:pt x="163762" y="17462"/>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03860" y="3478485"/>
        <a:ext cx="8188" cy="8188"/>
      </dsp:txXfrm>
    </dsp:sp>
    <dsp:sp modelId="{480485E3-D823-492D-9103-B6356366C418}">
      <dsp:nvSpPr>
        <dsp:cNvPr id="0" name=""/>
        <dsp:cNvSpPr/>
      </dsp:nvSpPr>
      <dsp:spPr>
        <a:xfrm>
          <a:off x="2416350" y="3557135"/>
          <a:ext cx="2095456" cy="1206491"/>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0" i="0" kern="1200" dirty="0"/>
            <a:t>Sustainability Consultant</a:t>
          </a:r>
          <a:endParaRPr lang="en-GB" sz="1500" kern="1200" dirty="0">
            <a:solidFill>
              <a:prstClr val="white"/>
            </a:solidFill>
            <a:latin typeface="Aptos" panose="02110004020202020204"/>
            <a:ea typeface="+mn-ea"/>
            <a:cs typeface="+mn-cs"/>
          </a:endParaRPr>
        </a:p>
      </dsp:txBody>
      <dsp:txXfrm>
        <a:off x="2723222" y="3733822"/>
        <a:ext cx="1481712" cy="853117"/>
      </dsp:txXfrm>
    </dsp:sp>
    <dsp:sp modelId="{B9E91B87-697A-439A-85E7-FC7A032F1267}">
      <dsp:nvSpPr>
        <dsp:cNvPr id="0" name=""/>
        <dsp:cNvSpPr/>
      </dsp:nvSpPr>
      <dsp:spPr>
        <a:xfrm rot="8801625">
          <a:off x="1702216" y="3226886"/>
          <a:ext cx="461341" cy="34925"/>
        </a:xfrm>
        <a:custGeom>
          <a:avLst/>
          <a:gdLst/>
          <a:ahLst/>
          <a:cxnLst/>
          <a:rect l="0" t="0" r="0" b="0"/>
          <a:pathLst>
            <a:path>
              <a:moveTo>
                <a:pt x="0" y="17462"/>
              </a:moveTo>
              <a:lnTo>
                <a:pt x="461341" y="17462"/>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921353" y="3232815"/>
        <a:ext cx="23067" cy="23067"/>
      </dsp:txXfrm>
    </dsp:sp>
    <dsp:sp modelId="{FBCB8B72-8E93-448C-9983-7FFB891ACF67}">
      <dsp:nvSpPr>
        <dsp:cNvPr id="0" name=""/>
        <dsp:cNvSpPr/>
      </dsp:nvSpPr>
      <dsp:spPr>
        <a:xfrm>
          <a:off x="0" y="3183031"/>
          <a:ext cx="2047703" cy="1317168"/>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0" i="0" kern="1200" dirty="0"/>
            <a:t>Sustainability Manager,, Supermarkets</a:t>
          </a:r>
          <a:endParaRPr lang="en-GB" sz="1500" kern="1200" dirty="0">
            <a:solidFill>
              <a:prstClr val="white"/>
            </a:solidFill>
            <a:latin typeface="Aptos" panose="02110004020202020204"/>
            <a:ea typeface="+mn-ea"/>
            <a:cs typeface="+mn-cs"/>
          </a:endParaRPr>
        </a:p>
      </dsp:txBody>
      <dsp:txXfrm>
        <a:off x="299879" y="3375926"/>
        <a:ext cx="1447945" cy="931378"/>
      </dsp:txXfrm>
    </dsp:sp>
    <dsp:sp modelId="{FDEBDCBA-5FB5-45B2-B539-3D550C36502D}">
      <dsp:nvSpPr>
        <dsp:cNvPr id="0" name=""/>
        <dsp:cNvSpPr/>
      </dsp:nvSpPr>
      <dsp:spPr>
        <a:xfrm rot="12171149">
          <a:off x="1930571" y="1996278"/>
          <a:ext cx="33259" cy="34925"/>
        </a:xfrm>
        <a:custGeom>
          <a:avLst/>
          <a:gdLst/>
          <a:ahLst/>
          <a:cxnLst/>
          <a:rect l="0" t="0" r="0" b="0"/>
          <a:pathLst>
            <a:path>
              <a:moveTo>
                <a:pt x="0" y="17462"/>
              </a:moveTo>
              <a:lnTo>
                <a:pt x="33259" y="17462"/>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946369" y="2012909"/>
        <a:ext cx="1662" cy="1662"/>
      </dsp:txXfrm>
    </dsp:sp>
    <dsp:sp modelId="{3FF65DCB-89A7-4305-8764-77C460A05D99}">
      <dsp:nvSpPr>
        <dsp:cNvPr id="0" name=""/>
        <dsp:cNvSpPr/>
      </dsp:nvSpPr>
      <dsp:spPr>
        <a:xfrm>
          <a:off x="31902" y="743193"/>
          <a:ext cx="1996865" cy="1768287"/>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0" i="0" kern="1200" dirty="0"/>
            <a:t>Transport Development Officer, City Council </a:t>
          </a:r>
          <a:endParaRPr lang="en-GB" sz="1500" kern="1200" dirty="0">
            <a:solidFill>
              <a:prstClr val="white"/>
            </a:solidFill>
            <a:latin typeface="Aptos" panose="02110004020202020204"/>
            <a:ea typeface="+mn-ea"/>
            <a:cs typeface="+mn-cs"/>
          </a:endParaRPr>
        </a:p>
      </dsp:txBody>
      <dsp:txXfrm>
        <a:off x="324336" y="1002153"/>
        <a:ext cx="1411997" cy="1250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57C2D-CA80-43FC-88F8-44A8352A8345}">
      <dsp:nvSpPr>
        <dsp:cNvPr id="0" name=""/>
        <dsp:cNvSpPr/>
      </dsp:nvSpPr>
      <dsp:spPr>
        <a:xfrm>
          <a:off x="1781419" y="1566949"/>
          <a:ext cx="2596251" cy="184801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0" i="0" kern="1200" dirty="0"/>
            <a:t>Climate / Environmental Science</a:t>
          </a:r>
          <a:endParaRPr lang="en-GB" sz="2000" b="1" kern="1200" dirty="0">
            <a:solidFill>
              <a:schemeClr val="accent4">
                <a:lumMod val="50000"/>
              </a:schemeClr>
            </a:solidFill>
          </a:endParaRPr>
        </a:p>
      </dsp:txBody>
      <dsp:txXfrm>
        <a:off x="2161631" y="1837584"/>
        <a:ext cx="1835827" cy="1306742"/>
      </dsp:txXfrm>
    </dsp:sp>
    <dsp:sp modelId="{093D6101-1AC0-4D3C-AB9B-19636F17DDC4}">
      <dsp:nvSpPr>
        <dsp:cNvPr id="0" name=""/>
        <dsp:cNvSpPr/>
      </dsp:nvSpPr>
      <dsp:spPr>
        <a:xfrm rot="19868405">
          <a:off x="4071741" y="1774783"/>
          <a:ext cx="551221" cy="34925"/>
        </a:xfrm>
        <a:custGeom>
          <a:avLst/>
          <a:gdLst/>
          <a:ahLst/>
          <a:cxnLst/>
          <a:rect l="0" t="0" r="0" b="0"/>
          <a:pathLst>
            <a:path>
              <a:moveTo>
                <a:pt x="0" y="17462"/>
              </a:moveTo>
              <a:lnTo>
                <a:pt x="551221" y="17462"/>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33571" y="1778465"/>
        <a:ext cx="27561" cy="27561"/>
      </dsp:txXfrm>
    </dsp:sp>
    <dsp:sp modelId="{F32C571A-5B6F-4A56-88B1-E62ED1778642}">
      <dsp:nvSpPr>
        <dsp:cNvPr id="0" name=""/>
        <dsp:cNvSpPr/>
      </dsp:nvSpPr>
      <dsp:spPr>
        <a:xfrm>
          <a:off x="4391924" y="424214"/>
          <a:ext cx="2054275" cy="1554787"/>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0" i="0" kern="1200" dirty="0"/>
            <a:t>Met officer, Environment Agency</a:t>
          </a:r>
          <a:endParaRPr lang="en-GB" sz="1500" kern="1200" dirty="0">
            <a:solidFill>
              <a:prstClr val="white"/>
            </a:solidFill>
            <a:latin typeface="Aptos" panose="02110004020202020204"/>
            <a:ea typeface="+mn-ea"/>
            <a:cs typeface="+mn-cs"/>
          </a:endParaRPr>
        </a:p>
      </dsp:txBody>
      <dsp:txXfrm>
        <a:off x="4692766" y="651907"/>
        <a:ext cx="1452591" cy="1099401"/>
      </dsp:txXfrm>
    </dsp:sp>
    <dsp:sp modelId="{692E6B26-B623-4647-BBDF-0BEDA0E367F6}">
      <dsp:nvSpPr>
        <dsp:cNvPr id="0" name=""/>
        <dsp:cNvSpPr/>
      </dsp:nvSpPr>
      <dsp:spPr>
        <a:xfrm rot="16169264">
          <a:off x="2940293" y="1419681"/>
          <a:ext cx="259658" cy="34925"/>
        </a:xfrm>
        <a:custGeom>
          <a:avLst/>
          <a:gdLst/>
          <a:ahLst/>
          <a:cxnLst/>
          <a:rect l="0" t="0" r="0" b="0"/>
          <a:pathLst>
            <a:path>
              <a:moveTo>
                <a:pt x="0" y="17462"/>
              </a:moveTo>
              <a:lnTo>
                <a:pt x="259658" y="17462"/>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063631" y="1430652"/>
        <a:ext cx="12982" cy="12982"/>
      </dsp:txXfrm>
    </dsp:sp>
    <dsp:sp modelId="{EF7308B2-E933-4554-96AA-FDC3226FE952}">
      <dsp:nvSpPr>
        <dsp:cNvPr id="0" name=""/>
        <dsp:cNvSpPr/>
      </dsp:nvSpPr>
      <dsp:spPr>
        <a:xfrm>
          <a:off x="1986410" y="0"/>
          <a:ext cx="2153414" cy="1307330"/>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GB" sz="3000" b="0" i="0" kern="1200" dirty="0"/>
            <a:t>Climate research</a:t>
          </a:r>
          <a:endParaRPr lang="en-GB" sz="3000" kern="1200" dirty="0"/>
        </a:p>
      </dsp:txBody>
      <dsp:txXfrm>
        <a:off x="2301770" y="191454"/>
        <a:ext cx="1522694" cy="924422"/>
      </dsp:txXfrm>
    </dsp:sp>
    <dsp:sp modelId="{E74C268A-1313-42CD-A171-BFD1C646C5E5}">
      <dsp:nvSpPr>
        <dsp:cNvPr id="0" name=""/>
        <dsp:cNvSpPr/>
      </dsp:nvSpPr>
      <dsp:spPr>
        <a:xfrm rot="878942">
          <a:off x="4292209" y="2837865"/>
          <a:ext cx="362581" cy="34925"/>
        </a:xfrm>
        <a:custGeom>
          <a:avLst/>
          <a:gdLst/>
          <a:ahLst/>
          <a:cxnLst/>
          <a:rect l="0" t="0" r="0" b="0"/>
          <a:pathLst>
            <a:path>
              <a:moveTo>
                <a:pt x="0" y="17462"/>
              </a:moveTo>
              <a:lnTo>
                <a:pt x="362581" y="17462"/>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464435" y="2846263"/>
        <a:ext cx="18129" cy="18129"/>
      </dsp:txXfrm>
    </dsp:sp>
    <dsp:sp modelId="{C5628330-BB2F-4FD0-873E-A36561D8FA2D}">
      <dsp:nvSpPr>
        <dsp:cNvPr id="0" name=""/>
        <dsp:cNvSpPr/>
      </dsp:nvSpPr>
      <dsp:spPr>
        <a:xfrm>
          <a:off x="4570244" y="2529297"/>
          <a:ext cx="1980691" cy="1220380"/>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0" i="0" kern="1200" dirty="0"/>
            <a:t>Renewable energy industry</a:t>
          </a:r>
          <a:endParaRPr lang="en-GB" sz="1500" kern="1200" dirty="0">
            <a:solidFill>
              <a:prstClr val="white"/>
            </a:solidFill>
            <a:latin typeface="Aptos" panose="02110004020202020204"/>
            <a:ea typeface="+mn-ea"/>
            <a:cs typeface="+mn-cs"/>
          </a:endParaRPr>
        </a:p>
      </dsp:txBody>
      <dsp:txXfrm>
        <a:off x="4860309" y="2708018"/>
        <a:ext cx="1400561" cy="862938"/>
      </dsp:txXfrm>
    </dsp:sp>
    <dsp:sp modelId="{6B8B9C4D-EB3F-49BB-B6EE-3C9E4C151423}">
      <dsp:nvSpPr>
        <dsp:cNvPr id="0" name=""/>
        <dsp:cNvSpPr/>
      </dsp:nvSpPr>
      <dsp:spPr>
        <a:xfrm rot="4621727">
          <a:off x="3226073" y="3465116"/>
          <a:ext cx="163762" cy="34925"/>
        </a:xfrm>
        <a:custGeom>
          <a:avLst/>
          <a:gdLst/>
          <a:ahLst/>
          <a:cxnLst/>
          <a:rect l="0" t="0" r="0" b="0"/>
          <a:pathLst>
            <a:path>
              <a:moveTo>
                <a:pt x="0" y="17462"/>
              </a:moveTo>
              <a:lnTo>
                <a:pt x="163762" y="17462"/>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03860" y="3478485"/>
        <a:ext cx="8188" cy="8188"/>
      </dsp:txXfrm>
    </dsp:sp>
    <dsp:sp modelId="{480485E3-D823-492D-9103-B6356366C418}">
      <dsp:nvSpPr>
        <dsp:cNvPr id="0" name=""/>
        <dsp:cNvSpPr/>
      </dsp:nvSpPr>
      <dsp:spPr>
        <a:xfrm>
          <a:off x="2416350" y="3557135"/>
          <a:ext cx="2095456" cy="1206491"/>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0" i="0" kern="1200" dirty="0"/>
            <a:t>Sustainability Consultant</a:t>
          </a:r>
          <a:endParaRPr lang="en-GB" sz="1500" kern="1200" dirty="0">
            <a:solidFill>
              <a:prstClr val="white"/>
            </a:solidFill>
            <a:latin typeface="Aptos" panose="02110004020202020204"/>
            <a:ea typeface="+mn-ea"/>
            <a:cs typeface="+mn-cs"/>
          </a:endParaRPr>
        </a:p>
      </dsp:txBody>
      <dsp:txXfrm>
        <a:off x="2723222" y="3733822"/>
        <a:ext cx="1481712" cy="853117"/>
      </dsp:txXfrm>
    </dsp:sp>
    <dsp:sp modelId="{B9E91B87-697A-439A-85E7-FC7A032F1267}">
      <dsp:nvSpPr>
        <dsp:cNvPr id="0" name=""/>
        <dsp:cNvSpPr/>
      </dsp:nvSpPr>
      <dsp:spPr>
        <a:xfrm rot="8801625">
          <a:off x="1702216" y="3226886"/>
          <a:ext cx="461341" cy="34925"/>
        </a:xfrm>
        <a:custGeom>
          <a:avLst/>
          <a:gdLst/>
          <a:ahLst/>
          <a:cxnLst/>
          <a:rect l="0" t="0" r="0" b="0"/>
          <a:pathLst>
            <a:path>
              <a:moveTo>
                <a:pt x="0" y="17462"/>
              </a:moveTo>
              <a:lnTo>
                <a:pt x="461341" y="17462"/>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921353" y="3232815"/>
        <a:ext cx="23067" cy="23067"/>
      </dsp:txXfrm>
    </dsp:sp>
    <dsp:sp modelId="{FBCB8B72-8E93-448C-9983-7FFB891ACF67}">
      <dsp:nvSpPr>
        <dsp:cNvPr id="0" name=""/>
        <dsp:cNvSpPr/>
      </dsp:nvSpPr>
      <dsp:spPr>
        <a:xfrm>
          <a:off x="0" y="3183031"/>
          <a:ext cx="2047703" cy="1317168"/>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0" i="0" kern="1200" dirty="0"/>
            <a:t>Sustainability Management</a:t>
          </a:r>
          <a:endParaRPr lang="en-GB" sz="1500" kern="1200" dirty="0">
            <a:solidFill>
              <a:prstClr val="white"/>
            </a:solidFill>
            <a:latin typeface="Aptos" panose="02110004020202020204"/>
            <a:ea typeface="+mn-ea"/>
            <a:cs typeface="+mn-cs"/>
          </a:endParaRPr>
        </a:p>
      </dsp:txBody>
      <dsp:txXfrm>
        <a:off x="299879" y="3375926"/>
        <a:ext cx="1447945" cy="931378"/>
      </dsp:txXfrm>
    </dsp:sp>
    <dsp:sp modelId="{FDEBDCBA-5FB5-45B2-B539-3D550C36502D}">
      <dsp:nvSpPr>
        <dsp:cNvPr id="0" name=""/>
        <dsp:cNvSpPr/>
      </dsp:nvSpPr>
      <dsp:spPr>
        <a:xfrm rot="12171149">
          <a:off x="1930571" y="1996278"/>
          <a:ext cx="33259" cy="34925"/>
        </a:xfrm>
        <a:custGeom>
          <a:avLst/>
          <a:gdLst/>
          <a:ahLst/>
          <a:cxnLst/>
          <a:rect l="0" t="0" r="0" b="0"/>
          <a:pathLst>
            <a:path>
              <a:moveTo>
                <a:pt x="0" y="17462"/>
              </a:moveTo>
              <a:lnTo>
                <a:pt x="33259" y="17462"/>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946369" y="2012909"/>
        <a:ext cx="1662" cy="1662"/>
      </dsp:txXfrm>
    </dsp:sp>
    <dsp:sp modelId="{3FF65DCB-89A7-4305-8764-77C460A05D99}">
      <dsp:nvSpPr>
        <dsp:cNvPr id="0" name=""/>
        <dsp:cNvSpPr/>
      </dsp:nvSpPr>
      <dsp:spPr>
        <a:xfrm>
          <a:off x="31902" y="743193"/>
          <a:ext cx="1996865" cy="1768287"/>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b="0" i="0" kern="1200" dirty="0"/>
            <a:t>Energy and engineering geology</a:t>
          </a:r>
          <a:endParaRPr lang="en-GB" sz="1500" kern="1200" dirty="0">
            <a:solidFill>
              <a:prstClr val="white"/>
            </a:solidFill>
            <a:latin typeface="Aptos" panose="02110004020202020204"/>
            <a:ea typeface="+mn-ea"/>
            <a:cs typeface="+mn-cs"/>
          </a:endParaRPr>
        </a:p>
      </dsp:txBody>
      <dsp:txXfrm>
        <a:off x="324336" y="1002153"/>
        <a:ext cx="1411997" cy="12503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57C2D-CA80-43FC-88F8-44A8352A8345}">
      <dsp:nvSpPr>
        <dsp:cNvPr id="0" name=""/>
        <dsp:cNvSpPr/>
      </dsp:nvSpPr>
      <dsp:spPr>
        <a:xfrm>
          <a:off x="1993701" y="1751954"/>
          <a:ext cx="2133725" cy="131343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0" i="0" kern="1200" dirty="0"/>
            <a:t>Environment Agency</a:t>
          </a:r>
          <a:endParaRPr lang="en-GB" sz="2000" b="1" kern="1200" dirty="0">
            <a:solidFill>
              <a:schemeClr val="accent4">
                <a:lumMod val="50000"/>
              </a:schemeClr>
            </a:solidFill>
          </a:endParaRPr>
        </a:p>
      </dsp:txBody>
      <dsp:txXfrm>
        <a:off x="2306178" y="1944302"/>
        <a:ext cx="1508771" cy="928735"/>
      </dsp:txXfrm>
    </dsp:sp>
    <dsp:sp modelId="{093D6101-1AC0-4D3C-AB9B-19636F17DDC4}">
      <dsp:nvSpPr>
        <dsp:cNvPr id="0" name=""/>
        <dsp:cNvSpPr/>
      </dsp:nvSpPr>
      <dsp:spPr>
        <a:xfrm rot="19868405">
          <a:off x="3788224" y="1692066"/>
          <a:ext cx="1081857" cy="34925"/>
        </a:xfrm>
        <a:custGeom>
          <a:avLst/>
          <a:gdLst/>
          <a:ahLst/>
          <a:cxnLst/>
          <a:rect l="0" t="0" r="0" b="0"/>
          <a:pathLst>
            <a:path>
              <a:moveTo>
                <a:pt x="0" y="17462"/>
              </a:moveTo>
              <a:lnTo>
                <a:pt x="1081857" y="17462"/>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02106" y="1682482"/>
        <a:ext cx="54092" cy="54092"/>
      </dsp:txXfrm>
    </dsp:sp>
    <dsp:sp modelId="{F32C571A-5B6F-4A56-88B1-E62ED1778642}">
      <dsp:nvSpPr>
        <dsp:cNvPr id="0" name=""/>
        <dsp:cNvSpPr/>
      </dsp:nvSpPr>
      <dsp:spPr>
        <a:xfrm>
          <a:off x="4692142" y="506499"/>
          <a:ext cx="1415876" cy="122564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0" i="0" kern="1200" dirty="0"/>
            <a:t>Project Manager</a:t>
          </a:r>
          <a:endParaRPr lang="en-GB" sz="2000" kern="1200" dirty="0">
            <a:solidFill>
              <a:prstClr val="white"/>
            </a:solidFill>
            <a:latin typeface="Aptos" panose="02110004020202020204"/>
            <a:ea typeface="+mn-ea"/>
            <a:cs typeface="+mn-cs"/>
          </a:endParaRPr>
        </a:p>
      </dsp:txBody>
      <dsp:txXfrm>
        <a:off x="4899492" y="685991"/>
        <a:ext cx="1001176" cy="866661"/>
      </dsp:txXfrm>
    </dsp:sp>
    <dsp:sp modelId="{692E6B26-B623-4647-BBDF-0BEDA0E367F6}">
      <dsp:nvSpPr>
        <dsp:cNvPr id="0" name=""/>
        <dsp:cNvSpPr/>
      </dsp:nvSpPr>
      <dsp:spPr>
        <a:xfrm rot="16167823">
          <a:off x="2829997" y="1512173"/>
          <a:ext cx="444678" cy="34925"/>
        </a:xfrm>
        <a:custGeom>
          <a:avLst/>
          <a:gdLst/>
          <a:ahLst/>
          <a:cxnLst/>
          <a:rect l="0" t="0" r="0" b="0"/>
          <a:pathLst>
            <a:path>
              <a:moveTo>
                <a:pt x="0" y="17462"/>
              </a:moveTo>
              <a:lnTo>
                <a:pt x="444678" y="17462"/>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041219" y="1518519"/>
        <a:ext cx="22233" cy="22233"/>
      </dsp:txXfrm>
    </dsp:sp>
    <dsp:sp modelId="{EF7308B2-E933-4554-96AA-FDC3226FE952}">
      <dsp:nvSpPr>
        <dsp:cNvPr id="0" name=""/>
        <dsp:cNvSpPr/>
      </dsp:nvSpPr>
      <dsp:spPr>
        <a:xfrm>
          <a:off x="2318769" y="0"/>
          <a:ext cx="1450735" cy="1307330"/>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0" i="0" kern="1200" dirty="0"/>
            <a:t>Team Leader</a:t>
          </a:r>
          <a:endParaRPr lang="en-GB" sz="2000" kern="1200" dirty="0"/>
        </a:p>
      </dsp:txBody>
      <dsp:txXfrm>
        <a:off x="2531224" y="191454"/>
        <a:ext cx="1025825" cy="924422"/>
      </dsp:txXfrm>
    </dsp:sp>
    <dsp:sp modelId="{E74C268A-1313-42CD-A171-BFD1C646C5E5}">
      <dsp:nvSpPr>
        <dsp:cNvPr id="0" name=""/>
        <dsp:cNvSpPr/>
      </dsp:nvSpPr>
      <dsp:spPr>
        <a:xfrm rot="878942">
          <a:off x="4033851" y="2715616"/>
          <a:ext cx="535565" cy="34925"/>
        </a:xfrm>
        <a:custGeom>
          <a:avLst/>
          <a:gdLst/>
          <a:ahLst/>
          <a:cxnLst/>
          <a:rect l="0" t="0" r="0" b="0"/>
          <a:pathLst>
            <a:path>
              <a:moveTo>
                <a:pt x="0" y="17462"/>
              </a:moveTo>
              <a:lnTo>
                <a:pt x="535565" y="17462"/>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288244" y="2719690"/>
        <a:ext cx="26778" cy="26778"/>
      </dsp:txXfrm>
    </dsp:sp>
    <dsp:sp modelId="{C5628330-BB2F-4FD0-873E-A36561D8FA2D}">
      <dsp:nvSpPr>
        <dsp:cNvPr id="0" name=""/>
        <dsp:cNvSpPr/>
      </dsp:nvSpPr>
      <dsp:spPr>
        <a:xfrm>
          <a:off x="4426940" y="2517401"/>
          <a:ext cx="2229337" cy="1079601"/>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0" i="0" kern="1200" dirty="0"/>
            <a:t>Business Administrator</a:t>
          </a:r>
          <a:endParaRPr lang="en-GB" sz="2000" kern="1200" dirty="0">
            <a:solidFill>
              <a:prstClr val="white"/>
            </a:solidFill>
            <a:latin typeface="Aptos" panose="02110004020202020204"/>
            <a:ea typeface="+mn-ea"/>
            <a:cs typeface="+mn-cs"/>
          </a:endParaRPr>
        </a:p>
      </dsp:txBody>
      <dsp:txXfrm>
        <a:off x="4753419" y="2675505"/>
        <a:ext cx="1576379" cy="763393"/>
      </dsp:txXfrm>
    </dsp:sp>
    <dsp:sp modelId="{6B8B9C4D-EB3F-49BB-B6EE-3C9E4C151423}">
      <dsp:nvSpPr>
        <dsp:cNvPr id="0" name=""/>
        <dsp:cNvSpPr/>
      </dsp:nvSpPr>
      <dsp:spPr>
        <a:xfrm rot="4649530">
          <a:off x="3010575" y="3284053"/>
          <a:ext cx="496112" cy="34925"/>
        </a:xfrm>
        <a:custGeom>
          <a:avLst/>
          <a:gdLst/>
          <a:ahLst/>
          <a:cxnLst/>
          <a:rect l="0" t="0" r="0" b="0"/>
          <a:pathLst>
            <a:path>
              <a:moveTo>
                <a:pt x="0" y="17462"/>
              </a:moveTo>
              <a:lnTo>
                <a:pt x="496112" y="17462"/>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246228" y="3289113"/>
        <a:ext cx="24805" cy="24805"/>
      </dsp:txXfrm>
    </dsp:sp>
    <dsp:sp modelId="{480485E3-D823-492D-9103-B6356366C418}">
      <dsp:nvSpPr>
        <dsp:cNvPr id="0" name=""/>
        <dsp:cNvSpPr/>
      </dsp:nvSpPr>
      <dsp:spPr>
        <a:xfrm>
          <a:off x="2397369" y="3538824"/>
          <a:ext cx="2095456" cy="1206491"/>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0" i="0" kern="1200" dirty="0"/>
            <a:t>Civil engineering</a:t>
          </a:r>
          <a:endParaRPr lang="en-GB" sz="2000" kern="1200" dirty="0">
            <a:solidFill>
              <a:prstClr val="white"/>
            </a:solidFill>
            <a:latin typeface="Aptos" panose="02110004020202020204"/>
            <a:ea typeface="+mn-ea"/>
            <a:cs typeface="+mn-cs"/>
          </a:endParaRPr>
        </a:p>
      </dsp:txBody>
      <dsp:txXfrm>
        <a:off x="2704241" y="3715511"/>
        <a:ext cx="1481712" cy="853117"/>
      </dsp:txXfrm>
    </dsp:sp>
    <dsp:sp modelId="{B9E91B87-697A-439A-85E7-FC7A032F1267}">
      <dsp:nvSpPr>
        <dsp:cNvPr id="0" name=""/>
        <dsp:cNvSpPr/>
      </dsp:nvSpPr>
      <dsp:spPr>
        <a:xfrm rot="8786963">
          <a:off x="1676926" y="3070831"/>
          <a:ext cx="717613" cy="34925"/>
        </a:xfrm>
        <a:custGeom>
          <a:avLst/>
          <a:gdLst/>
          <a:ahLst/>
          <a:cxnLst/>
          <a:rect l="0" t="0" r="0" b="0"/>
          <a:pathLst>
            <a:path>
              <a:moveTo>
                <a:pt x="0" y="17462"/>
              </a:moveTo>
              <a:lnTo>
                <a:pt x="717613" y="17462"/>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017793" y="3070353"/>
        <a:ext cx="35880" cy="35880"/>
      </dsp:txXfrm>
    </dsp:sp>
    <dsp:sp modelId="{FBCB8B72-8E93-448C-9983-7FFB891ACF67}">
      <dsp:nvSpPr>
        <dsp:cNvPr id="0" name=""/>
        <dsp:cNvSpPr/>
      </dsp:nvSpPr>
      <dsp:spPr>
        <a:xfrm>
          <a:off x="0" y="3100745"/>
          <a:ext cx="2047703" cy="1317168"/>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0" i="0" kern="1200" dirty="0"/>
            <a:t>Data Analyst</a:t>
          </a:r>
          <a:endParaRPr lang="en-GB" sz="2000" kern="1200" dirty="0">
            <a:solidFill>
              <a:prstClr val="white"/>
            </a:solidFill>
            <a:latin typeface="Aptos" panose="02110004020202020204"/>
            <a:ea typeface="+mn-ea"/>
            <a:cs typeface="+mn-cs"/>
          </a:endParaRPr>
        </a:p>
      </dsp:txBody>
      <dsp:txXfrm>
        <a:off x="299879" y="3293640"/>
        <a:ext cx="1447945" cy="931378"/>
      </dsp:txXfrm>
    </dsp:sp>
    <dsp:sp modelId="{FDEBDCBA-5FB5-45B2-B539-3D550C36502D}">
      <dsp:nvSpPr>
        <dsp:cNvPr id="0" name=""/>
        <dsp:cNvSpPr/>
      </dsp:nvSpPr>
      <dsp:spPr>
        <a:xfrm rot="12171149">
          <a:off x="1682612" y="1919630"/>
          <a:ext cx="517969" cy="34925"/>
        </a:xfrm>
        <a:custGeom>
          <a:avLst/>
          <a:gdLst/>
          <a:ahLst/>
          <a:cxnLst/>
          <a:rect l="0" t="0" r="0" b="0"/>
          <a:pathLst>
            <a:path>
              <a:moveTo>
                <a:pt x="0" y="17462"/>
              </a:moveTo>
              <a:lnTo>
                <a:pt x="517969" y="17462"/>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928647" y="1924144"/>
        <a:ext cx="25898" cy="25898"/>
      </dsp:txXfrm>
    </dsp:sp>
    <dsp:sp modelId="{3FF65DCB-89A7-4305-8764-77C460A05D99}">
      <dsp:nvSpPr>
        <dsp:cNvPr id="0" name=""/>
        <dsp:cNvSpPr/>
      </dsp:nvSpPr>
      <dsp:spPr>
        <a:xfrm>
          <a:off x="222508" y="939134"/>
          <a:ext cx="1577690" cy="121183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0" i="0" kern="1200" dirty="0"/>
            <a:t>Ecologist Degree</a:t>
          </a:r>
          <a:endParaRPr lang="en-GB" sz="2000" kern="1200" dirty="0">
            <a:solidFill>
              <a:prstClr val="white"/>
            </a:solidFill>
            <a:latin typeface="Aptos" panose="02110004020202020204"/>
            <a:ea typeface="+mn-ea"/>
            <a:cs typeface="+mn-cs"/>
          </a:endParaRPr>
        </a:p>
      </dsp:txBody>
      <dsp:txXfrm>
        <a:off x="453555" y="1116603"/>
        <a:ext cx="1115596" cy="8568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57C2D-CA80-43FC-88F8-44A8352A8345}">
      <dsp:nvSpPr>
        <dsp:cNvPr id="0" name=""/>
        <dsp:cNvSpPr/>
      </dsp:nvSpPr>
      <dsp:spPr>
        <a:xfrm>
          <a:off x="2055277" y="1696287"/>
          <a:ext cx="2064465" cy="127079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0" i="0" kern="1200" dirty="0"/>
            <a:t>National Parks</a:t>
          </a:r>
          <a:endParaRPr lang="en-GB" sz="2000" b="1" kern="1200" dirty="0">
            <a:solidFill>
              <a:schemeClr val="accent4">
                <a:lumMod val="50000"/>
              </a:schemeClr>
            </a:solidFill>
          </a:endParaRPr>
        </a:p>
      </dsp:txBody>
      <dsp:txXfrm>
        <a:off x="2357611" y="1882391"/>
        <a:ext cx="1459797" cy="898590"/>
      </dsp:txXfrm>
    </dsp:sp>
    <dsp:sp modelId="{093D6101-1AC0-4D3C-AB9B-19636F17DDC4}">
      <dsp:nvSpPr>
        <dsp:cNvPr id="0" name=""/>
        <dsp:cNvSpPr/>
      </dsp:nvSpPr>
      <dsp:spPr>
        <a:xfrm rot="19868405">
          <a:off x="3805013" y="1690659"/>
          <a:ext cx="829963" cy="33791"/>
        </a:xfrm>
        <a:custGeom>
          <a:avLst/>
          <a:gdLst/>
          <a:ahLst/>
          <a:cxnLst/>
          <a:rect l="0" t="0" r="0" b="0"/>
          <a:pathLst>
            <a:path>
              <a:moveTo>
                <a:pt x="0" y="16895"/>
              </a:moveTo>
              <a:lnTo>
                <a:pt x="829963" y="16895"/>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99245" y="1686805"/>
        <a:ext cx="41498" cy="41498"/>
      </dsp:txXfrm>
    </dsp:sp>
    <dsp:sp modelId="{F32C571A-5B6F-4A56-88B1-E62ED1778642}">
      <dsp:nvSpPr>
        <dsp:cNvPr id="0" name=""/>
        <dsp:cNvSpPr/>
      </dsp:nvSpPr>
      <dsp:spPr>
        <a:xfrm>
          <a:off x="4256175" y="491470"/>
          <a:ext cx="2189057" cy="1185861"/>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0" i="0" kern="1200" dirty="0"/>
            <a:t>Countryside worker</a:t>
          </a:r>
          <a:endParaRPr lang="en-GB" sz="2000" kern="1200" dirty="0">
            <a:solidFill>
              <a:prstClr val="white"/>
            </a:solidFill>
            <a:latin typeface="Aptos" panose="02110004020202020204"/>
            <a:ea typeface="+mn-ea"/>
            <a:cs typeface="+mn-cs"/>
          </a:endParaRPr>
        </a:p>
      </dsp:txBody>
      <dsp:txXfrm>
        <a:off x="4576755" y="665135"/>
        <a:ext cx="1547897" cy="838531"/>
      </dsp:txXfrm>
    </dsp:sp>
    <dsp:sp modelId="{692E6B26-B623-4647-BBDF-0BEDA0E367F6}">
      <dsp:nvSpPr>
        <dsp:cNvPr id="0" name=""/>
        <dsp:cNvSpPr/>
      </dsp:nvSpPr>
      <dsp:spPr>
        <a:xfrm rot="16167851">
          <a:off x="2863834" y="1463694"/>
          <a:ext cx="431433" cy="33791"/>
        </a:xfrm>
        <a:custGeom>
          <a:avLst/>
          <a:gdLst/>
          <a:ahLst/>
          <a:cxnLst/>
          <a:rect l="0" t="0" r="0" b="0"/>
          <a:pathLst>
            <a:path>
              <a:moveTo>
                <a:pt x="0" y="16895"/>
              </a:moveTo>
              <a:lnTo>
                <a:pt x="431433" y="16895"/>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068765" y="1469804"/>
        <a:ext cx="21571" cy="21571"/>
      </dsp:txXfrm>
    </dsp:sp>
    <dsp:sp modelId="{EF7308B2-E933-4554-96AA-FDC3226FE952}">
      <dsp:nvSpPr>
        <dsp:cNvPr id="0" name=""/>
        <dsp:cNvSpPr/>
      </dsp:nvSpPr>
      <dsp:spPr>
        <a:xfrm>
          <a:off x="2085855" y="0"/>
          <a:ext cx="1971527" cy="1264894"/>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0" i="0" kern="1200" dirty="0"/>
            <a:t>Access/ Assistant Ranger</a:t>
          </a:r>
          <a:endParaRPr lang="en-GB" sz="2000" kern="1200" dirty="0"/>
        </a:p>
      </dsp:txBody>
      <dsp:txXfrm>
        <a:off x="2374578" y="185239"/>
        <a:ext cx="1394081" cy="894416"/>
      </dsp:txXfrm>
    </dsp:sp>
    <dsp:sp modelId="{E74C268A-1313-42CD-A171-BFD1C646C5E5}">
      <dsp:nvSpPr>
        <dsp:cNvPr id="0" name=""/>
        <dsp:cNvSpPr/>
      </dsp:nvSpPr>
      <dsp:spPr>
        <a:xfrm rot="878942">
          <a:off x="4029211" y="2628616"/>
          <a:ext cx="517760" cy="33791"/>
        </a:xfrm>
        <a:custGeom>
          <a:avLst/>
          <a:gdLst/>
          <a:ahLst/>
          <a:cxnLst/>
          <a:rect l="0" t="0" r="0" b="0"/>
          <a:pathLst>
            <a:path>
              <a:moveTo>
                <a:pt x="0" y="16895"/>
              </a:moveTo>
              <a:lnTo>
                <a:pt x="517760" y="16895"/>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275148" y="2632567"/>
        <a:ext cx="25888" cy="25888"/>
      </dsp:txXfrm>
    </dsp:sp>
    <dsp:sp modelId="{C5628330-BB2F-4FD0-873E-A36561D8FA2D}">
      <dsp:nvSpPr>
        <dsp:cNvPr id="0" name=""/>
        <dsp:cNvSpPr/>
      </dsp:nvSpPr>
      <dsp:spPr>
        <a:xfrm>
          <a:off x="4409127" y="2436781"/>
          <a:ext cx="2156974" cy="1044558"/>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0" i="0" kern="1200" dirty="0"/>
            <a:t>Estate worker</a:t>
          </a:r>
          <a:endParaRPr lang="en-GB" sz="2000" kern="1200" dirty="0">
            <a:solidFill>
              <a:prstClr val="white"/>
            </a:solidFill>
            <a:latin typeface="Aptos" panose="02110004020202020204"/>
            <a:ea typeface="+mn-ea"/>
            <a:cs typeface="+mn-cs"/>
          </a:endParaRPr>
        </a:p>
      </dsp:txBody>
      <dsp:txXfrm>
        <a:off x="4725009" y="2589753"/>
        <a:ext cx="1525210" cy="738614"/>
      </dsp:txXfrm>
    </dsp:sp>
    <dsp:sp modelId="{6B8B9C4D-EB3F-49BB-B6EE-3C9E4C151423}">
      <dsp:nvSpPr>
        <dsp:cNvPr id="0" name=""/>
        <dsp:cNvSpPr/>
      </dsp:nvSpPr>
      <dsp:spPr>
        <a:xfrm rot="4650178">
          <a:off x="3038507" y="3179261"/>
          <a:ext cx="481209" cy="33791"/>
        </a:xfrm>
        <a:custGeom>
          <a:avLst/>
          <a:gdLst/>
          <a:ahLst/>
          <a:cxnLst/>
          <a:rect l="0" t="0" r="0" b="0"/>
          <a:pathLst>
            <a:path>
              <a:moveTo>
                <a:pt x="0" y="16895"/>
              </a:moveTo>
              <a:lnTo>
                <a:pt x="481209" y="16895"/>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267082" y="3184127"/>
        <a:ext cx="24060" cy="24060"/>
      </dsp:txXfrm>
    </dsp:sp>
    <dsp:sp modelId="{480485E3-D823-492D-9103-B6356366C418}">
      <dsp:nvSpPr>
        <dsp:cNvPr id="0" name=""/>
        <dsp:cNvSpPr/>
      </dsp:nvSpPr>
      <dsp:spPr>
        <a:xfrm>
          <a:off x="2445779" y="3426366"/>
          <a:ext cx="2027439" cy="1167329"/>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0" i="0" kern="1200" dirty="0"/>
            <a:t>Field operative</a:t>
          </a:r>
          <a:endParaRPr lang="en-GB" sz="2000" kern="1200" dirty="0">
            <a:solidFill>
              <a:prstClr val="white"/>
            </a:solidFill>
            <a:latin typeface="Aptos" panose="02110004020202020204"/>
            <a:ea typeface="+mn-ea"/>
            <a:cs typeface="+mn-cs"/>
          </a:endParaRPr>
        </a:p>
      </dsp:txBody>
      <dsp:txXfrm>
        <a:off x="2742691" y="3597317"/>
        <a:ext cx="1433615" cy="825427"/>
      </dsp:txXfrm>
    </dsp:sp>
    <dsp:sp modelId="{B9E91B87-697A-439A-85E7-FC7A032F1267}">
      <dsp:nvSpPr>
        <dsp:cNvPr id="0" name=""/>
        <dsp:cNvSpPr/>
      </dsp:nvSpPr>
      <dsp:spPr>
        <a:xfrm rot="8840179">
          <a:off x="1692703" y="2972344"/>
          <a:ext cx="738264" cy="33791"/>
        </a:xfrm>
        <a:custGeom>
          <a:avLst/>
          <a:gdLst/>
          <a:ahLst/>
          <a:cxnLst/>
          <a:rect l="0" t="0" r="0" b="0"/>
          <a:pathLst>
            <a:path>
              <a:moveTo>
                <a:pt x="0" y="16895"/>
              </a:moveTo>
              <a:lnTo>
                <a:pt x="738264" y="16895"/>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043379" y="2970783"/>
        <a:ext cx="36913" cy="36913"/>
      </dsp:txXfrm>
    </dsp:sp>
    <dsp:sp modelId="{FBCB8B72-8E93-448C-9983-7FFB891ACF67}">
      <dsp:nvSpPr>
        <dsp:cNvPr id="0" name=""/>
        <dsp:cNvSpPr/>
      </dsp:nvSpPr>
      <dsp:spPr>
        <a:xfrm>
          <a:off x="58819" y="3001075"/>
          <a:ext cx="1981235" cy="1274413"/>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0" i="0" kern="1200" dirty="0"/>
            <a:t>Site Warden</a:t>
          </a:r>
          <a:endParaRPr lang="en-GB" sz="2000" kern="1200" dirty="0">
            <a:solidFill>
              <a:prstClr val="white"/>
            </a:solidFill>
            <a:latin typeface="Aptos" panose="02110004020202020204"/>
            <a:ea typeface="+mn-ea"/>
            <a:cs typeface="+mn-cs"/>
          </a:endParaRPr>
        </a:p>
      </dsp:txBody>
      <dsp:txXfrm>
        <a:off x="348964" y="3187708"/>
        <a:ext cx="1400945" cy="901147"/>
      </dsp:txXfrm>
    </dsp:sp>
    <dsp:sp modelId="{FDEBDCBA-5FB5-45B2-B539-3D550C36502D}">
      <dsp:nvSpPr>
        <dsp:cNvPr id="0" name=""/>
        <dsp:cNvSpPr/>
      </dsp:nvSpPr>
      <dsp:spPr>
        <a:xfrm rot="12171149">
          <a:off x="1917075" y="1891422"/>
          <a:ext cx="331716" cy="33791"/>
        </a:xfrm>
        <a:custGeom>
          <a:avLst/>
          <a:gdLst/>
          <a:ahLst/>
          <a:cxnLst/>
          <a:rect l="0" t="0" r="0" b="0"/>
          <a:pathLst>
            <a:path>
              <a:moveTo>
                <a:pt x="0" y="16895"/>
              </a:moveTo>
              <a:lnTo>
                <a:pt x="331716" y="16895"/>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074641" y="1900025"/>
        <a:ext cx="16585" cy="16585"/>
      </dsp:txXfrm>
    </dsp:sp>
    <dsp:sp modelId="{3FF65DCB-89A7-4305-8764-77C460A05D99}">
      <dsp:nvSpPr>
        <dsp:cNvPr id="0" name=""/>
        <dsp:cNvSpPr/>
      </dsp:nvSpPr>
      <dsp:spPr>
        <a:xfrm>
          <a:off x="80612" y="909992"/>
          <a:ext cx="2049081" cy="1172500"/>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0" i="0" kern="1200" dirty="0"/>
            <a:t>Volunteer </a:t>
          </a:r>
          <a:r>
            <a:rPr lang="en-GB" sz="2000" b="0" i="0" kern="1200" dirty="0" err="1"/>
            <a:t>LEader</a:t>
          </a:r>
          <a:endParaRPr lang="en-GB" sz="2000" kern="1200" dirty="0">
            <a:solidFill>
              <a:prstClr val="white"/>
            </a:solidFill>
            <a:latin typeface="Aptos" panose="02110004020202020204"/>
            <a:ea typeface="+mn-ea"/>
            <a:cs typeface="+mn-cs"/>
          </a:endParaRPr>
        </a:p>
      </dsp:txBody>
      <dsp:txXfrm>
        <a:off x="380693" y="1081701"/>
        <a:ext cx="1448919" cy="82908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B9AAF08C-2029-4391-8380-F5436CA22E10}" type="datetimeFigureOut">
              <a:rPr lang="en-GB" smtClean="0"/>
              <a:t>02/07/2024</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777E17E5-3D61-427B-95C6-D05C3AE5305B}" type="slidenum">
              <a:rPr lang="en-GB" smtClean="0"/>
              <a:t>‹#›</a:t>
            </a:fld>
            <a:endParaRPr lang="en-GB"/>
          </a:p>
        </p:txBody>
      </p:sp>
    </p:spTree>
    <p:extLst>
      <p:ext uri="{BB962C8B-B14F-4D97-AF65-F5344CB8AC3E}">
        <p14:creationId xmlns:p14="http://schemas.microsoft.com/office/powerpoint/2010/main" val="235288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C6808-DAC9-3755-F807-EEAF744904D1}"/>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6B6F7B20-66C5-1D55-C0E5-0EC14DBE5E2B}"/>
              </a:ext>
            </a:extLst>
          </p:cNvPr>
          <p:cNvSpPr>
            <a:spLocks noGrp="1" noChangeArrowheads="1"/>
          </p:cNvSpPr>
          <p:nvPr>
            <p:ph type="sldNum" sz="quarter" idx="5"/>
          </p:nvPr>
        </p:nvSpPr>
        <p:spPr>
          <a:ln/>
        </p:spPr>
        <p:txBody>
          <a:bodyPr/>
          <a:lstStyle/>
          <a:p>
            <a:fld id="{DEDAA19A-FCA5-4A6E-A011-5CFFA52B42F5}" type="slidenum">
              <a:rPr lang="en-US" altLang="en-US"/>
              <a:pPr/>
              <a:t>1</a:t>
            </a:fld>
            <a:endParaRPr lang="en-US" altLang="en-US"/>
          </a:p>
        </p:txBody>
      </p:sp>
      <p:sp>
        <p:nvSpPr>
          <p:cNvPr id="440322" name="Rectangle 2">
            <a:extLst>
              <a:ext uri="{FF2B5EF4-FFF2-40B4-BE49-F238E27FC236}">
                <a16:creationId xmlns:a16="http://schemas.microsoft.com/office/drawing/2014/main" id="{C359E77C-7D7F-377E-B0C3-0C3B1FCC9446}"/>
              </a:ext>
            </a:extLst>
          </p:cNvPr>
          <p:cNvSpPr>
            <a:spLocks noGrp="1" noRot="1" noChangeAspect="1" noChangeArrowheads="1" noTextEdit="1"/>
          </p:cNvSpPr>
          <p:nvPr>
            <p:ph type="sldImg"/>
          </p:nvPr>
        </p:nvSpPr>
        <p:spPr>
          <a:ln/>
        </p:spPr>
      </p:sp>
      <p:sp>
        <p:nvSpPr>
          <p:cNvPr id="440323" name="Rectangle 3">
            <a:extLst>
              <a:ext uri="{FF2B5EF4-FFF2-40B4-BE49-F238E27FC236}">
                <a16:creationId xmlns:a16="http://schemas.microsoft.com/office/drawing/2014/main" id="{C3D5B800-73FE-250E-671C-BC3A87777CC3}"/>
              </a:ext>
            </a:extLst>
          </p:cNvPr>
          <p:cNvSpPr>
            <a:spLocks noGrp="1" noChangeArrowheads="1"/>
          </p:cNvSpPr>
          <p:nvPr>
            <p:ph type="body" idx="1"/>
          </p:nvPr>
        </p:nvSpPr>
        <p:spPr/>
        <p:txBody>
          <a:bodyPr/>
          <a:lstStyle/>
          <a:p>
            <a:pPr marL="0" indent="0">
              <a:spcBef>
                <a:spcPts val="600"/>
              </a:spcBef>
              <a:spcAft>
                <a:spcPts val="600"/>
              </a:spcAft>
              <a:buFont typeface="Arial" panose="020B0604020202020204" pitchFamily="34" charset="0"/>
              <a:buNone/>
            </a:pPr>
            <a:endParaRPr lang="en-GB" sz="1200" dirty="0">
              <a:solidFill>
                <a:schemeClr val="accent2">
                  <a:lumMod val="50000"/>
                </a:schemeClr>
              </a:solidFill>
            </a:endParaRPr>
          </a:p>
        </p:txBody>
      </p:sp>
    </p:spTree>
    <p:extLst>
      <p:ext uri="{BB962C8B-B14F-4D97-AF65-F5344CB8AC3E}">
        <p14:creationId xmlns:p14="http://schemas.microsoft.com/office/powerpoint/2010/main" val="37413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3B0CD-F27C-F169-F853-7FF48E8D6B67}"/>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99BF979-8F36-C0E8-B497-FA7BF0CBB0E3}"/>
              </a:ext>
            </a:extLst>
          </p:cNvPr>
          <p:cNvSpPr>
            <a:spLocks noGrp="1" noChangeArrowheads="1"/>
          </p:cNvSpPr>
          <p:nvPr>
            <p:ph type="sldNum" sz="quarter" idx="5"/>
          </p:nvPr>
        </p:nvSpPr>
        <p:spPr>
          <a:ln/>
        </p:spPr>
        <p:txBody>
          <a:bodyPr/>
          <a:lstStyle/>
          <a:p>
            <a:fld id="{DEDAA19A-FCA5-4A6E-A011-5CFFA52B42F5}" type="slidenum">
              <a:rPr lang="en-US" altLang="en-US"/>
              <a:pPr/>
              <a:t>2</a:t>
            </a:fld>
            <a:endParaRPr lang="en-US" altLang="en-US"/>
          </a:p>
        </p:txBody>
      </p:sp>
      <p:sp>
        <p:nvSpPr>
          <p:cNvPr id="440322" name="Rectangle 2">
            <a:extLst>
              <a:ext uri="{FF2B5EF4-FFF2-40B4-BE49-F238E27FC236}">
                <a16:creationId xmlns:a16="http://schemas.microsoft.com/office/drawing/2014/main" id="{1E0BBE31-5444-8622-F96C-89692A46A417}"/>
              </a:ext>
            </a:extLst>
          </p:cNvPr>
          <p:cNvSpPr>
            <a:spLocks noGrp="1" noRot="1" noChangeAspect="1" noChangeArrowheads="1" noTextEdit="1"/>
          </p:cNvSpPr>
          <p:nvPr>
            <p:ph type="sldImg"/>
          </p:nvPr>
        </p:nvSpPr>
        <p:spPr>
          <a:ln/>
        </p:spPr>
      </p:sp>
      <p:sp>
        <p:nvSpPr>
          <p:cNvPr id="440323" name="Rectangle 3">
            <a:extLst>
              <a:ext uri="{FF2B5EF4-FFF2-40B4-BE49-F238E27FC236}">
                <a16:creationId xmlns:a16="http://schemas.microsoft.com/office/drawing/2014/main" id="{3241FD63-7500-65EF-0B06-D7F58F6690E3}"/>
              </a:ext>
            </a:extLst>
          </p:cNvPr>
          <p:cNvSpPr>
            <a:spLocks noGrp="1" noChangeArrowheads="1"/>
          </p:cNvSpPr>
          <p:nvPr>
            <p:ph type="body" idx="1"/>
          </p:nvPr>
        </p:nvSpPr>
        <p:spPr/>
        <p:txBody>
          <a:bodyPr/>
          <a:lstStyle/>
          <a:p>
            <a:endParaRPr lang="en-GB" sz="1200" dirty="0"/>
          </a:p>
        </p:txBody>
      </p:sp>
    </p:spTree>
    <p:extLst>
      <p:ext uri="{BB962C8B-B14F-4D97-AF65-F5344CB8AC3E}">
        <p14:creationId xmlns:p14="http://schemas.microsoft.com/office/powerpoint/2010/main" val="143890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3B0CD-F27C-F169-F853-7FF48E8D6B67}"/>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99BF979-8F36-C0E8-B497-FA7BF0CBB0E3}"/>
              </a:ext>
            </a:extLst>
          </p:cNvPr>
          <p:cNvSpPr>
            <a:spLocks noGrp="1" noChangeArrowheads="1"/>
          </p:cNvSpPr>
          <p:nvPr>
            <p:ph type="sldNum" sz="quarter" idx="5"/>
          </p:nvPr>
        </p:nvSpPr>
        <p:spPr>
          <a:ln/>
        </p:spPr>
        <p:txBody>
          <a:bodyPr/>
          <a:lstStyle/>
          <a:p>
            <a:fld id="{DEDAA19A-FCA5-4A6E-A011-5CFFA52B42F5}" type="slidenum">
              <a:rPr lang="en-US" altLang="en-US"/>
              <a:pPr/>
              <a:t>3</a:t>
            </a:fld>
            <a:endParaRPr lang="en-US" altLang="en-US"/>
          </a:p>
        </p:txBody>
      </p:sp>
      <p:sp>
        <p:nvSpPr>
          <p:cNvPr id="440322" name="Rectangle 2">
            <a:extLst>
              <a:ext uri="{FF2B5EF4-FFF2-40B4-BE49-F238E27FC236}">
                <a16:creationId xmlns:a16="http://schemas.microsoft.com/office/drawing/2014/main" id="{1E0BBE31-5444-8622-F96C-89692A46A417}"/>
              </a:ext>
            </a:extLst>
          </p:cNvPr>
          <p:cNvSpPr>
            <a:spLocks noGrp="1" noRot="1" noChangeAspect="1" noChangeArrowheads="1" noTextEdit="1"/>
          </p:cNvSpPr>
          <p:nvPr>
            <p:ph type="sldImg"/>
          </p:nvPr>
        </p:nvSpPr>
        <p:spPr>
          <a:ln/>
        </p:spPr>
      </p:sp>
      <p:sp>
        <p:nvSpPr>
          <p:cNvPr id="440323" name="Rectangle 3">
            <a:extLst>
              <a:ext uri="{FF2B5EF4-FFF2-40B4-BE49-F238E27FC236}">
                <a16:creationId xmlns:a16="http://schemas.microsoft.com/office/drawing/2014/main" id="{3241FD63-7500-65EF-0B06-D7F58F6690E3}"/>
              </a:ext>
            </a:extLst>
          </p:cNvPr>
          <p:cNvSpPr>
            <a:spLocks noGrp="1" noChangeArrowheads="1"/>
          </p:cNvSpPr>
          <p:nvPr>
            <p:ph type="body" idx="1"/>
          </p:nvPr>
        </p:nvSpPr>
        <p:spPr/>
        <p:txBody>
          <a:bodyPr/>
          <a:lstStyle/>
          <a:p>
            <a:endParaRPr lang="en-GB" sz="1200" dirty="0"/>
          </a:p>
        </p:txBody>
      </p:sp>
    </p:spTree>
    <p:extLst>
      <p:ext uri="{BB962C8B-B14F-4D97-AF65-F5344CB8AC3E}">
        <p14:creationId xmlns:p14="http://schemas.microsoft.com/office/powerpoint/2010/main" val="373182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3B0CD-F27C-F169-F853-7FF48E8D6B67}"/>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99BF979-8F36-C0E8-B497-FA7BF0CBB0E3}"/>
              </a:ext>
            </a:extLst>
          </p:cNvPr>
          <p:cNvSpPr>
            <a:spLocks noGrp="1" noChangeArrowheads="1"/>
          </p:cNvSpPr>
          <p:nvPr>
            <p:ph type="sldNum" sz="quarter" idx="5"/>
          </p:nvPr>
        </p:nvSpPr>
        <p:spPr>
          <a:ln/>
        </p:spPr>
        <p:txBody>
          <a:bodyPr/>
          <a:lstStyle/>
          <a:p>
            <a:fld id="{DEDAA19A-FCA5-4A6E-A011-5CFFA52B42F5}" type="slidenum">
              <a:rPr lang="en-US" altLang="en-US"/>
              <a:pPr/>
              <a:t>4</a:t>
            </a:fld>
            <a:endParaRPr lang="en-US" altLang="en-US"/>
          </a:p>
        </p:txBody>
      </p:sp>
      <p:sp>
        <p:nvSpPr>
          <p:cNvPr id="440322" name="Rectangle 2">
            <a:extLst>
              <a:ext uri="{FF2B5EF4-FFF2-40B4-BE49-F238E27FC236}">
                <a16:creationId xmlns:a16="http://schemas.microsoft.com/office/drawing/2014/main" id="{1E0BBE31-5444-8622-F96C-89692A46A417}"/>
              </a:ext>
            </a:extLst>
          </p:cNvPr>
          <p:cNvSpPr>
            <a:spLocks noGrp="1" noRot="1" noChangeAspect="1" noChangeArrowheads="1" noTextEdit="1"/>
          </p:cNvSpPr>
          <p:nvPr>
            <p:ph type="sldImg"/>
          </p:nvPr>
        </p:nvSpPr>
        <p:spPr>
          <a:ln/>
        </p:spPr>
      </p:sp>
      <p:sp>
        <p:nvSpPr>
          <p:cNvPr id="440323" name="Rectangle 3">
            <a:extLst>
              <a:ext uri="{FF2B5EF4-FFF2-40B4-BE49-F238E27FC236}">
                <a16:creationId xmlns:a16="http://schemas.microsoft.com/office/drawing/2014/main" id="{3241FD63-7500-65EF-0B06-D7F58F6690E3}"/>
              </a:ext>
            </a:extLst>
          </p:cNvPr>
          <p:cNvSpPr>
            <a:spLocks noGrp="1" noChangeArrowheads="1"/>
          </p:cNvSpPr>
          <p:nvPr>
            <p:ph type="body" idx="1"/>
          </p:nvPr>
        </p:nvSpPr>
        <p:spPr/>
        <p:txBody>
          <a:bodyPr/>
          <a:lstStyle/>
          <a:p>
            <a:endParaRPr lang="en-GB" sz="1200" dirty="0"/>
          </a:p>
        </p:txBody>
      </p:sp>
    </p:spTree>
    <p:extLst>
      <p:ext uri="{BB962C8B-B14F-4D97-AF65-F5344CB8AC3E}">
        <p14:creationId xmlns:p14="http://schemas.microsoft.com/office/powerpoint/2010/main" val="4114759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3B0CD-F27C-F169-F853-7FF48E8D6B67}"/>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99BF979-8F36-C0E8-B497-FA7BF0CBB0E3}"/>
              </a:ext>
            </a:extLst>
          </p:cNvPr>
          <p:cNvSpPr>
            <a:spLocks noGrp="1" noChangeArrowheads="1"/>
          </p:cNvSpPr>
          <p:nvPr>
            <p:ph type="sldNum" sz="quarter" idx="5"/>
          </p:nvPr>
        </p:nvSpPr>
        <p:spPr>
          <a:ln/>
        </p:spPr>
        <p:txBody>
          <a:bodyPr/>
          <a:lstStyle/>
          <a:p>
            <a:fld id="{DEDAA19A-FCA5-4A6E-A011-5CFFA52B42F5}" type="slidenum">
              <a:rPr lang="en-US" altLang="en-US"/>
              <a:pPr/>
              <a:t>5</a:t>
            </a:fld>
            <a:endParaRPr lang="en-US" altLang="en-US"/>
          </a:p>
        </p:txBody>
      </p:sp>
      <p:sp>
        <p:nvSpPr>
          <p:cNvPr id="440322" name="Rectangle 2">
            <a:extLst>
              <a:ext uri="{FF2B5EF4-FFF2-40B4-BE49-F238E27FC236}">
                <a16:creationId xmlns:a16="http://schemas.microsoft.com/office/drawing/2014/main" id="{1E0BBE31-5444-8622-F96C-89692A46A417}"/>
              </a:ext>
            </a:extLst>
          </p:cNvPr>
          <p:cNvSpPr>
            <a:spLocks noGrp="1" noRot="1" noChangeAspect="1" noChangeArrowheads="1" noTextEdit="1"/>
          </p:cNvSpPr>
          <p:nvPr>
            <p:ph type="sldImg"/>
          </p:nvPr>
        </p:nvSpPr>
        <p:spPr>
          <a:ln/>
        </p:spPr>
      </p:sp>
      <p:sp>
        <p:nvSpPr>
          <p:cNvPr id="440323" name="Rectangle 3">
            <a:extLst>
              <a:ext uri="{FF2B5EF4-FFF2-40B4-BE49-F238E27FC236}">
                <a16:creationId xmlns:a16="http://schemas.microsoft.com/office/drawing/2014/main" id="{3241FD63-7500-65EF-0B06-D7F58F6690E3}"/>
              </a:ext>
            </a:extLst>
          </p:cNvPr>
          <p:cNvSpPr>
            <a:spLocks noGrp="1" noChangeArrowheads="1"/>
          </p:cNvSpPr>
          <p:nvPr>
            <p:ph type="body" idx="1"/>
          </p:nvPr>
        </p:nvSpPr>
        <p:spPr/>
        <p:txBody>
          <a:bodyPr/>
          <a:lstStyle/>
          <a:p>
            <a:endParaRPr lang="en-GB" sz="1200" dirty="0"/>
          </a:p>
        </p:txBody>
      </p:sp>
    </p:spTree>
    <p:extLst>
      <p:ext uri="{BB962C8B-B14F-4D97-AF65-F5344CB8AC3E}">
        <p14:creationId xmlns:p14="http://schemas.microsoft.com/office/powerpoint/2010/main" val="475836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3B0CD-F27C-F169-F853-7FF48E8D6B67}"/>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99BF979-8F36-C0E8-B497-FA7BF0CBB0E3}"/>
              </a:ext>
            </a:extLst>
          </p:cNvPr>
          <p:cNvSpPr>
            <a:spLocks noGrp="1" noChangeArrowheads="1"/>
          </p:cNvSpPr>
          <p:nvPr>
            <p:ph type="sldNum" sz="quarter" idx="5"/>
          </p:nvPr>
        </p:nvSpPr>
        <p:spPr>
          <a:ln/>
        </p:spPr>
        <p:txBody>
          <a:bodyPr/>
          <a:lstStyle/>
          <a:p>
            <a:fld id="{DEDAA19A-FCA5-4A6E-A011-5CFFA52B42F5}" type="slidenum">
              <a:rPr lang="en-US" altLang="en-US"/>
              <a:pPr/>
              <a:t>6</a:t>
            </a:fld>
            <a:endParaRPr lang="en-US" altLang="en-US"/>
          </a:p>
        </p:txBody>
      </p:sp>
      <p:sp>
        <p:nvSpPr>
          <p:cNvPr id="440322" name="Rectangle 2">
            <a:extLst>
              <a:ext uri="{FF2B5EF4-FFF2-40B4-BE49-F238E27FC236}">
                <a16:creationId xmlns:a16="http://schemas.microsoft.com/office/drawing/2014/main" id="{1E0BBE31-5444-8622-F96C-89692A46A417}"/>
              </a:ext>
            </a:extLst>
          </p:cNvPr>
          <p:cNvSpPr>
            <a:spLocks noGrp="1" noRot="1" noChangeAspect="1" noChangeArrowheads="1" noTextEdit="1"/>
          </p:cNvSpPr>
          <p:nvPr>
            <p:ph type="sldImg"/>
          </p:nvPr>
        </p:nvSpPr>
        <p:spPr>
          <a:ln/>
        </p:spPr>
      </p:sp>
      <p:sp>
        <p:nvSpPr>
          <p:cNvPr id="440323" name="Rectangle 3">
            <a:extLst>
              <a:ext uri="{FF2B5EF4-FFF2-40B4-BE49-F238E27FC236}">
                <a16:creationId xmlns:a16="http://schemas.microsoft.com/office/drawing/2014/main" id="{3241FD63-7500-65EF-0B06-D7F58F6690E3}"/>
              </a:ext>
            </a:extLst>
          </p:cNvPr>
          <p:cNvSpPr>
            <a:spLocks noGrp="1" noChangeArrowheads="1"/>
          </p:cNvSpPr>
          <p:nvPr>
            <p:ph type="body" idx="1"/>
          </p:nvPr>
        </p:nvSpPr>
        <p:spPr/>
        <p:txBody>
          <a:bodyPr/>
          <a:lstStyle/>
          <a:p>
            <a:endParaRPr lang="en-GB" sz="1200" dirty="0"/>
          </a:p>
        </p:txBody>
      </p:sp>
    </p:spTree>
    <p:extLst>
      <p:ext uri="{BB962C8B-B14F-4D97-AF65-F5344CB8AC3E}">
        <p14:creationId xmlns:p14="http://schemas.microsoft.com/office/powerpoint/2010/main" val="136688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3B0CD-F27C-F169-F853-7FF48E8D6B67}"/>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B99BF979-8F36-C0E8-B497-FA7BF0CBB0E3}"/>
              </a:ext>
            </a:extLst>
          </p:cNvPr>
          <p:cNvSpPr>
            <a:spLocks noGrp="1" noChangeArrowheads="1"/>
          </p:cNvSpPr>
          <p:nvPr>
            <p:ph type="sldNum" sz="quarter" idx="5"/>
          </p:nvPr>
        </p:nvSpPr>
        <p:spPr>
          <a:ln/>
        </p:spPr>
        <p:txBody>
          <a:bodyPr/>
          <a:lstStyle/>
          <a:p>
            <a:fld id="{DEDAA19A-FCA5-4A6E-A011-5CFFA52B42F5}" type="slidenum">
              <a:rPr lang="en-US" altLang="en-US"/>
              <a:pPr/>
              <a:t>7</a:t>
            </a:fld>
            <a:endParaRPr lang="en-US" altLang="en-US"/>
          </a:p>
        </p:txBody>
      </p:sp>
      <p:sp>
        <p:nvSpPr>
          <p:cNvPr id="440322" name="Rectangle 2">
            <a:extLst>
              <a:ext uri="{FF2B5EF4-FFF2-40B4-BE49-F238E27FC236}">
                <a16:creationId xmlns:a16="http://schemas.microsoft.com/office/drawing/2014/main" id="{1E0BBE31-5444-8622-F96C-89692A46A417}"/>
              </a:ext>
            </a:extLst>
          </p:cNvPr>
          <p:cNvSpPr>
            <a:spLocks noGrp="1" noRot="1" noChangeAspect="1" noChangeArrowheads="1" noTextEdit="1"/>
          </p:cNvSpPr>
          <p:nvPr>
            <p:ph type="sldImg"/>
          </p:nvPr>
        </p:nvSpPr>
        <p:spPr>
          <a:ln/>
        </p:spPr>
      </p:sp>
      <p:sp>
        <p:nvSpPr>
          <p:cNvPr id="440323" name="Rectangle 3">
            <a:extLst>
              <a:ext uri="{FF2B5EF4-FFF2-40B4-BE49-F238E27FC236}">
                <a16:creationId xmlns:a16="http://schemas.microsoft.com/office/drawing/2014/main" id="{3241FD63-7500-65EF-0B06-D7F58F6690E3}"/>
              </a:ext>
            </a:extLst>
          </p:cNvPr>
          <p:cNvSpPr>
            <a:spLocks noGrp="1" noChangeArrowheads="1"/>
          </p:cNvSpPr>
          <p:nvPr>
            <p:ph type="body" idx="1"/>
          </p:nvPr>
        </p:nvSpPr>
        <p:spPr/>
        <p:txBody>
          <a:bodyPr/>
          <a:lstStyle/>
          <a:p>
            <a:endParaRPr lang="en-GB" sz="1200" dirty="0"/>
          </a:p>
        </p:txBody>
      </p:sp>
    </p:spTree>
    <p:extLst>
      <p:ext uri="{BB962C8B-B14F-4D97-AF65-F5344CB8AC3E}">
        <p14:creationId xmlns:p14="http://schemas.microsoft.com/office/powerpoint/2010/main" val="2632964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FB111-A6F4-6863-1C2E-B0CF58A8918C}"/>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0866620A-5F0B-A80F-F029-497B5AEAEEBF}"/>
              </a:ext>
            </a:extLst>
          </p:cNvPr>
          <p:cNvSpPr>
            <a:spLocks noGrp="1" noChangeArrowheads="1"/>
          </p:cNvSpPr>
          <p:nvPr>
            <p:ph type="sldNum" sz="quarter" idx="5"/>
          </p:nvPr>
        </p:nvSpPr>
        <p:spPr>
          <a:ln/>
        </p:spPr>
        <p:txBody>
          <a:bodyPr/>
          <a:lstStyle/>
          <a:p>
            <a:fld id="{DEDAA19A-FCA5-4A6E-A011-5CFFA52B42F5}" type="slidenum">
              <a:rPr lang="en-US" altLang="en-US"/>
              <a:pPr/>
              <a:t>8</a:t>
            </a:fld>
            <a:endParaRPr lang="en-US" altLang="en-US"/>
          </a:p>
        </p:txBody>
      </p:sp>
      <p:sp>
        <p:nvSpPr>
          <p:cNvPr id="440322" name="Rectangle 2">
            <a:extLst>
              <a:ext uri="{FF2B5EF4-FFF2-40B4-BE49-F238E27FC236}">
                <a16:creationId xmlns:a16="http://schemas.microsoft.com/office/drawing/2014/main" id="{A3C0AF04-F07B-BB90-453D-1842FCB4D187}"/>
              </a:ext>
            </a:extLst>
          </p:cNvPr>
          <p:cNvSpPr>
            <a:spLocks noGrp="1" noRot="1" noChangeAspect="1" noChangeArrowheads="1" noTextEdit="1"/>
          </p:cNvSpPr>
          <p:nvPr>
            <p:ph type="sldImg"/>
          </p:nvPr>
        </p:nvSpPr>
        <p:spPr>
          <a:ln/>
        </p:spPr>
      </p:sp>
      <p:sp>
        <p:nvSpPr>
          <p:cNvPr id="440323" name="Rectangle 3">
            <a:extLst>
              <a:ext uri="{FF2B5EF4-FFF2-40B4-BE49-F238E27FC236}">
                <a16:creationId xmlns:a16="http://schemas.microsoft.com/office/drawing/2014/main" id="{B737DE48-0A58-502A-E491-87D1A86D5FA2}"/>
              </a:ext>
            </a:extLst>
          </p:cNvPr>
          <p:cNvSpPr>
            <a:spLocks noGrp="1" noChangeArrowheads="1"/>
          </p:cNvSpPr>
          <p:nvPr>
            <p:ph type="body" idx="1"/>
          </p:nvPr>
        </p:nvSpPr>
        <p:spPr/>
        <p:txBody>
          <a:bodyPr/>
          <a:lstStyle/>
          <a:p>
            <a:r>
              <a:rPr lang="en-GB" altLang="en-US" dirty="0"/>
              <a:t>Since the industrial revolution, global air and ocean temperatures have started to rise to unprecedented levels</a:t>
            </a:r>
          </a:p>
          <a:p>
            <a:endParaRPr lang="en-GB" altLang="en-US" dirty="0"/>
          </a:p>
          <a:p>
            <a:r>
              <a:rPr lang="en-GB" altLang="en-US" dirty="0"/>
              <a:t>At the same time, we have seen similar rate of increases in atmospheric concentrations of greenhouse gases like carbon dioxide…. Methane…. Nitrous oxide. So we can clearly see that there is a link between the rise in the greenhouse gases and temperature rise. </a:t>
            </a:r>
          </a:p>
          <a:p>
            <a:endParaRPr lang="en-GB" altLang="en-US" dirty="0"/>
          </a:p>
          <a:p>
            <a:r>
              <a:rPr lang="en-GB" altLang="en-US" dirty="0"/>
              <a:t>You may have seen these ‘Warming Stripes’ which were developed by Professor Ed Hawkins at the University of Reading. They </a:t>
            </a:r>
            <a:r>
              <a:rPr lang="en-GB" b="0" i="0" dirty="0">
                <a:solidFill>
                  <a:srgbClr val="000000"/>
                </a:solidFill>
                <a:effectLst/>
                <a:highlight>
                  <a:srgbClr val="FFFFFF"/>
                </a:highlight>
                <a:latin typeface="effra"/>
              </a:rPr>
              <a:t>show how global average temperatures have risen over nearly two centuries, from the industrial revolution in the late 18 hundreds on the left-hand side, through to 2023 on the right. </a:t>
            </a:r>
          </a:p>
          <a:p>
            <a:endParaRPr lang="en-GB" b="0" i="0" dirty="0">
              <a:solidFill>
                <a:srgbClr val="000000"/>
              </a:solidFill>
              <a:effectLst/>
              <a:highlight>
                <a:srgbClr val="FFFFFF"/>
              </a:highlight>
              <a:latin typeface="effra"/>
            </a:endParaRPr>
          </a:p>
          <a:p>
            <a:r>
              <a:rPr lang="en-GB" b="0" i="0" dirty="0">
                <a:solidFill>
                  <a:srgbClr val="000000"/>
                </a:solidFill>
                <a:effectLst/>
                <a:highlight>
                  <a:srgbClr val="FFFFFF"/>
                </a:highlight>
                <a:latin typeface="effra"/>
              </a:rPr>
              <a:t>Shades of blue indicate cooler-than-average years, while red shows years that were hotter than average. The stark band of deep red stripes on the right-hand side of the graphic show the rapid heating of our planet in recent decades.</a:t>
            </a:r>
            <a:endParaRPr lang="en-GB" altLang="en-US" dirty="0"/>
          </a:p>
        </p:txBody>
      </p:sp>
    </p:spTree>
    <p:extLst>
      <p:ext uri="{BB962C8B-B14F-4D97-AF65-F5344CB8AC3E}">
        <p14:creationId xmlns:p14="http://schemas.microsoft.com/office/powerpoint/2010/main" val="3236652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9FB72-2CE5-1BD1-5A9A-D1FB4A269B89}"/>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765C99E6-3A41-0994-EDD9-8859C68A2211}"/>
              </a:ext>
            </a:extLst>
          </p:cNvPr>
          <p:cNvSpPr>
            <a:spLocks noGrp="1" noChangeArrowheads="1"/>
          </p:cNvSpPr>
          <p:nvPr>
            <p:ph type="sldNum" sz="quarter" idx="5"/>
          </p:nvPr>
        </p:nvSpPr>
        <p:spPr>
          <a:ln/>
        </p:spPr>
        <p:txBody>
          <a:bodyPr/>
          <a:lstStyle/>
          <a:p>
            <a:fld id="{DEDAA19A-FCA5-4A6E-A011-5CFFA52B42F5}" type="slidenum">
              <a:rPr lang="en-US" altLang="en-US"/>
              <a:pPr/>
              <a:t>9</a:t>
            </a:fld>
            <a:endParaRPr lang="en-US" altLang="en-US"/>
          </a:p>
        </p:txBody>
      </p:sp>
      <p:sp>
        <p:nvSpPr>
          <p:cNvPr id="440322" name="Rectangle 2">
            <a:extLst>
              <a:ext uri="{FF2B5EF4-FFF2-40B4-BE49-F238E27FC236}">
                <a16:creationId xmlns:a16="http://schemas.microsoft.com/office/drawing/2014/main" id="{1A146BCA-9ED3-BF94-5D53-4B43C1AE6ACA}"/>
              </a:ext>
            </a:extLst>
          </p:cNvPr>
          <p:cNvSpPr>
            <a:spLocks noGrp="1" noRot="1" noChangeAspect="1" noChangeArrowheads="1" noTextEdit="1"/>
          </p:cNvSpPr>
          <p:nvPr>
            <p:ph type="sldImg"/>
          </p:nvPr>
        </p:nvSpPr>
        <p:spPr>
          <a:ln/>
        </p:spPr>
      </p:sp>
      <p:sp>
        <p:nvSpPr>
          <p:cNvPr id="440323" name="Rectangle 3">
            <a:extLst>
              <a:ext uri="{FF2B5EF4-FFF2-40B4-BE49-F238E27FC236}">
                <a16:creationId xmlns:a16="http://schemas.microsoft.com/office/drawing/2014/main" id="{28B61EEC-9E4E-7AE2-5A33-9462DC82A982}"/>
              </a:ext>
            </a:extLst>
          </p:cNvPr>
          <p:cNvSpPr>
            <a:spLocks noGrp="1" noChangeArrowheads="1"/>
          </p:cNvSpPr>
          <p:nvPr>
            <p:ph type="body" idx="1"/>
          </p:nvPr>
        </p:nvSpPr>
        <p:spPr/>
        <p:txBody>
          <a:bodyPr/>
          <a:lstStyle/>
          <a:p>
            <a:r>
              <a:rPr lang="en-GB" altLang="en-US" dirty="0"/>
              <a:t>The huge increases in greenhouse gases are known to be caused by human activity… from our use of fossil fuels to power transport… the way we heat our homes… and the power needed for businesses that produce the goods we buy and food we eat. </a:t>
            </a:r>
          </a:p>
          <a:p>
            <a:endParaRPr lang="en-GB" altLang="en-US" dirty="0"/>
          </a:p>
          <a:p>
            <a:r>
              <a:rPr lang="en-GB" altLang="en-US" dirty="0"/>
              <a:t>These increased emissions are having a huge impact on our environment… leading to an increase in natural disasters, including droughts, wildfires, flooding and coastal erosion.</a:t>
            </a:r>
          </a:p>
        </p:txBody>
      </p:sp>
    </p:spTree>
    <p:extLst>
      <p:ext uri="{BB962C8B-B14F-4D97-AF65-F5344CB8AC3E}">
        <p14:creationId xmlns:p14="http://schemas.microsoft.com/office/powerpoint/2010/main" val="98206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E82E4-9070-1F64-947D-81CAEFA51F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808601B-28E2-F333-9375-CBB60A103C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84907D-B085-CF6F-04CE-A8C8654D8B41}"/>
              </a:ext>
            </a:extLst>
          </p:cNvPr>
          <p:cNvSpPr>
            <a:spLocks noGrp="1"/>
          </p:cNvSpPr>
          <p:nvPr>
            <p:ph type="dt" sz="half" idx="10"/>
          </p:nvPr>
        </p:nvSpPr>
        <p:spPr/>
        <p:txBody>
          <a:bodyPr/>
          <a:lstStyle/>
          <a:p>
            <a:fld id="{7B451C23-0418-4A19-BC86-6D9C71947BDA}" type="datetimeFigureOut">
              <a:rPr lang="en-GB" smtClean="0"/>
              <a:t>02/07/2024</a:t>
            </a:fld>
            <a:endParaRPr lang="en-GB"/>
          </a:p>
        </p:txBody>
      </p:sp>
      <p:sp>
        <p:nvSpPr>
          <p:cNvPr id="5" name="Footer Placeholder 4">
            <a:extLst>
              <a:ext uri="{FF2B5EF4-FFF2-40B4-BE49-F238E27FC236}">
                <a16:creationId xmlns:a16="http://schemas.microsoft.com/office/drawing/2014/main" id="{AC50CDFB-B642-313B-416A-C2A12684FB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307A71-3522-F8C2-39F3-FF40149E05A6}"/>
              </a:ext>
            </a:extLst>
          </p:cNvPr>
          <p:cNvSpPr>
            <a:spLocks noGrp="1"/>
          </p:cNvSpPr>
          <p:nvPr>
            <p:ph type="sldNum" sz="quarter" idx="12"/>
          </p:nvPr>
        </p:nvSpPr>
        <p:spPr/>
        <p:txBody>
          <a:bodyPr/>
          <a:lstStyle/>
          <a:p>
            <a:fld id="{689F6984-B59C-480C-B595-6A5F8E0A77BF}" type="slidenum">
              <a:rPr lang="en-GB" smtClean="0"/>
              <a:t>‹#›</a:t>
            </a:fld>
            <a:endParaRPr lang="en-GB"/>
          </a:p>
        </p:txBody>
      </p:sp>
    </p:spTree>
    <p:extLst>
      <p:ext uri="{BB962C8B-B14F-4D97-AF65-F5344CB8AC3E}">
        <p14:creationId xmlns:p14="http://schemas.microsoft.com/office/powerpoint/2010/main" val="100286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54B0D-34BE-5979-167F-274A3ADF71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801AEE-0722-FD3D-6E5C-B22F805F12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3A7FF9-A86B-59BC-5704-69C602386F55}"/>
              </a:ext>
            </a:extLst>
          </p:cNvPr>
          <p:cNvSpPr>
            <a:spLocks noGrp="1"/>
          </p:cNvSpPr>
          <p:nvPr>
            <p:ph type="dt" sz="half" idx="10"/>
          </p:nvPr>
        </p:nvSpPr>
        <p:spPr/>
        <p:txBody>
          <a:bodyPr/>
          <a:lstStyle/>
          <a:p>
            <a:fld id="{7B451C23-0418-4A19-BC86-6D9C71947BDA}" type="datetimeFigureOut">
              <a:rPr lang="en-GB" smtClean="0"/>
              <a:t>02/07/2024</a:t>
            </a:fld>
            <a:endParaRPr lang="en-GB"/>
          </a:p>
        </p:txBody>
      </p:sp>
      <p:sp>
        <p:nvSpPr>
          <p:cNvPr id="5" name="Footer Placeholder 4">
            <a:extLst>
              <a:ext uri="{FF2B5EF4-FFF2-40B4-BE49-F238E27FC236}">
                <a16:creationId xmlns:a16="http://schemas.microsoft.com/office/drawing/2014/main" id="{A85C47AC-0712-5664-014E-6EC4E1164C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3C193C-FE57-0C86-F1C8-C0A241A396D7}"/>
              </a:ext>
            </a:extLst>
          </p:cNvPr>
          <p:cNvSpPr>
            <a:spLocks noGrp="1"/>
          </p:cNvSpPr>
          <p:nvPr>
            <p:ph type="sldNum" sz="quarter" idx="12"/>
          </p:nvPr>
        </p:nvSpPr>
        <p:spPr/>
        <p:txBody>
          <a:bodyPr/>
          <a:lstStyle/>
          <a:p>
            <a:fld id="{689F6984-B59C-480C-B595-6A5F8E0A77BF}" type="slidenum">
              <a:rPr lang="en-GB" smtClean="0"/>
              <a:t>‹#›</a:t>
            </a:fld>
            <a:endParaRPr lang="en-GB"/>
          </a:p>
        </p:txBody>
      </p:sp>
    </p:spTree>
    <p:extLst>
      <p:ext uri="{BB962C8B-B14F-4D97-AF65-F5344CB8AC3E}">
        <p14:creationId xmlns:p14="http://schemas.microsoft.com/office/powerpoint/2010/main" val="297823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A7C86-0108-4E66-EFBF-3845E40BCB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69A09F-074E-9844-C72C-75B1E809DA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78B2EF-84C6-B2F6-CB77-DA84358D0EFB}"/>
              </a:ext>
            </a:extLst>
          </p:cNvPr>
          <p:cNvSpPr>
            <a:spLocks noGrp="1"/>
          </p:cNvSpPr>
          <p:nvPr>
            <p:ph type="dt" sz="half" idx="10"/>
          </p:nvPr>
        </p:nvSpPr>
        <p:spPr/>
        <p:txBody>
          <a:bodyPr/>
          <a:lstStyle/>
          <a:p>
            <a:fld id="{7B451C23-0418-4A19-BC86-6D9C71947BDA}" type="datetimeFigureOut">
              <a:rPr lang="en-GB" smtClean="0"/>
              <a:t>02/07/2024</a:t>
            </a:fld>
            <a:endParaRPr lang="en-GB"/>
          </a:p>
        </p:txBody>
      </p:sp>
      <p:sp>
        <p:nvSpPr>
          <p:cNvPr id="5" name="Footer Placeholder 4">
            <a:extLst>
              <a:ext uri="{FF2B5EF4-FFF2-40B4-BE49-F238E27FC236}">
                <a16:creationId xmlns:a16="http://schemas.microsoft.com/office/drawing/2014/main" id="{9130A1B2-0FA2-5EAA-B1F5-152FF9358A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CFF041-4F98-C1D8-7814-8E8D9CBD80D6}"/>
              </a:ext>
            </a:extLst>
          </p:cNvPr>
          <p:cNvSpPr>
            <a:spLocks noGrp="1"/>
          </p:cNvSpPr>
          <p:nvPr>
            <p:ph type="sldNum" sz="quarter" idx="12"/>
          </p:nvPr>
        </p:nvSpPr>
        <p:spPr/>
        <p:txBody>
          <a:bodyPr/>
          <a:lstStyle/>
          <a:p>
            <a:fld id="{689F6984-B59C-480C-B595-6A5F8E0A77BF}" type="slidenum">
              <a:rPr lang="en-GB" smtClean="0"/>
              <a:t>‹#›</a:t>
            </a:fld>
            <a:endParaRPr lang="en-GB"/>
          </a:p>
        </p:txBody>
      </p:sp>
    </p:spTree>
    <p:extLst>
      <p:ext uri="{BB962C8B-B14F-4D97-AF65-F5344CB8AC3E}">
        <p14:creationId xmlns:p14="http://schemas.microsoft.com/office/powerpoint/2010/main" val="388596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262C-09EF-B757-6895-AFF70AAFF3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76E58B-B37F-2537-4735-7D75E5CCB6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118F30-7C88-4064-6784-C9085019708D}"/>
              </a:ext>
            </a:extLst>
          </p:cNvPr>
          <p:cNvSpPr>
            <a:spLocks noGrp="1"/>
          </p:cNvSpPr>
          <p:nvPr>
            <p:ph type="dt" sz="half" idx="10"/>
          </p:nvPr>
        </p:nvSpPr>
        <p:spPr/>
        <p:txBody>
          <a:bodyPr/>
          <a:lstStyle/>
          <a:p>
            <a:fld id="{7B451C23-0418-4A19-BC86-6D9C71947BDA}" type="datetimeFigureOut">
              <a:rPr lang="en-GB" smtClean="0"/>
              <a:t>02/07/2024</a:t>
            </a:fld>
            <a:endParaRPr lang="en-GB"/>
          </a:p>
        </p:txBody>
      </p:sp>
      <p:sp>
        <p:nvSpPr>
          <p:cNvPr id="5" name="Footer Placeholder 4">
            <a:extLst>
              <a:ext uri="{FF2B5EF4-FFF2-40B4-BE49-F238E27FC236}">
                <a16:creationId xmlns:a16="http://schemas.microsoft.com/office/drawing/2014/main" id="{7070916C-C6B1-C676-7A99-8BD1FCBEA3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561F30-EA80-6F03-2287-008D83DD25BF}"/>
              </a:ext>
            </a:extLst>
          </p:cNvPr>
          <p:cNvSpPr>
            <a:spLocks noGrp="1"/>
          </p:cNvSpPr>
          <p:nvPr>
            <p:ph type="sldNum" sz="quarter" idx="12"/>
          </p:nvPr>
        </p:nvSpPr>
        <p:spPr/>
        <p:txBody>
          <a:bodyPr/>
          <a:lstStyle/>
          <a:p>
            <a:fld id="{689F6984-B59C-480C-B595-6A5F8E0A77BF}" type="slidenum">
              <a:rPr lang="en-GB" smtClean="0"/>
              <a:t>‹#›</a:t>
            </a:fld>
            <a:endParaRPr lang="en-GB"/>
          </a:p>
        </p:txBody>
      </p:sp>
    </p:spTree>
    <p:extLst>
      <p:ext uri="{BB962C8B-B14F-4D97-AF65-F5344CB8AC3E}">
        <p14:creationId xmlns:p14="http://schemas.microsoft.com/office/powerpoint/2010/main" val="392811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C8325-24A3-B27A-B65B-BDF7A9D965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013F5D-BA49-56CA-ADF7-D77D17E8183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3FDB28-9F87-25C1-BD26-38AF2737D861}"/>
              </a:ext>
            </a:extLst>
          </p:cNvPr>
          <p:cNvSpPr>
            <a:spLocks noGrp="1"/>
          </p:cNvSpPr>
          <p:nvPr>
            <p:ph type="dt" sz="half" idx="10"/>
          </p:nvPr>
        </p:nvSpPr>
        <p:spPr/>
        <p:txBody>
          <a:bodyPr/>
          <a:lstStyle/>
          <a:p>
            <a:fld id="{7B451C23-0418-4A19-BC86-6D9C71947BDA}" type="datetimeFigureOut">
              <a:rPr lang="en-GB" smtClean="0"/>
              <a:t>02/07/2024</a:t>
            </a:fld>
            <a:endParaRPr lang="en-GB"/>
          </a:p>
        </p:txBody>
      </p:sp>
      <p:sp>
        <p:nvSpPr>
          <p:cNvPr id="5" name="Footer Placeholder 4">
            <a:extLst>
              <a:ext uri="{FF2B5EF4-FFF2-40B4-BE49-F238E27FC236}">
                <a16:creationId xmlns:a16="http://schemas.microsoft.com/office/drawing/2014/main" id="{36937E7B-74EA-189C-8F67-1821133101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3E456E-EB93-59BA-8094-96A9C72D3C12}"/>
              </a:ext>
            </a:extLst>
          </p:cNvPr>
          <p:cNvSpPr>
            <a:spLocks noGrp="1"/>
          </p:cNvSpPr>
          <p:nvPr>
            <p:ph type="sldNum" sz="quarter" idx="12"/>
          </p:nvPr>
        </p:nvSpPr>
        <p:spPr/>
        <p:txBody>
          <a:bodyPr/>
          <a:lstStyle/>
          <a:p>
            <a:fld id="{689F6984-B59C-480C-B595-6A5F8E0A77BF}" type="slidenum">
              <a:rPr lang="en-GB" smtClean="0"/>
              <a:t>‹#›</a:t>
            </a:fld>
            <a:endParaRPr lang="en-GB"/>
          </a:p>
        </p:txBody>
      </p:sp>
    </p:spTree>
    <p:extLst>
      <p:ext uri="{BB962C8B-B14F-4D97-AF65-F5344CB8AC3E}">
        <p14:creationId xmlns:p14="http://schemas.microsoft.com/office/powerpoint/2010/main" val="111471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85A8-EFE9-4370-ACC3-5473FE7201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C74632-FE18-FFD7-8164-A61FD3C31A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A83D39-5B63-9DD9-ABDE-32E0BE38DE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496387-522C-EFE0-C0EF-E5F67BA9131E}"/>
              </a:ext>
            </a:extLst>
          </p:cNvPr>
          <p:cNvSpPr>
            <a:spLocks noGrp="1"/>
          </p:cNvSpPr>
          <p:nvPr>
            <p:ph type="dt" sz="half" idx="10"/>
          </p:nvPr>
        </p:nvSpPr>
        <p:spPr/>
        <p:txBody>
          <a:bodyPr/>
          <a:lstStyle/>
          <a:p>
            <a:fld id="{7B451C23-0418-4A19-BC86-6D9C71947BDA}" type="datetimeFigureOut">
              <a:rPr lang="en-GB" smtClean="0"/>
              <a:t>02/07/2024</a:t>
            </a:fld>
            <a:endParaRPr lang="en-GB"/>
          </a:p>
        </p:txBody>
      </p:sp>
      <p:sp>
        <p:nvSpPr>
          <p:cNvPr id="6" name="Footer Placeholder 5">
            <a:extLst>
              <a:ext uri="{FF2B5EF4-FFF2-40B4-BE49-F238E27FC236}">
                <a16:creationId xmlns:a16="http://schemas.microsoft.com/office/drawing/2014/main" id="{31B69EA5-2D39-9C2A-BF08-29C1DD0CDE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FF2AD5-A465-CE99-A6A2-D0E11160375A}"/>
              </a:ext>
            </a:extLst>
          </p:cNvPr>
          <p:cNvSpPr>
            <a:spLocks noGrp="1"/>
          </p:cNvSpPr>
          <p:nvPr>
            <p:ph type="sldNum" sz="quarter" idx="12"/>
          </p:nvPr>
        </p:nvSpPr>
        <p:spPr/>
        <p:txBody>
          <a:bodyPr/>
          <a:lstStyle/>
          <a:p>
            <a:fld id="{689F6984-B59C-480C-B595-6A5F8E0A77BF}" type="slidenum">
              <a:rPr lang="en-GB" smtClean="0"/>
              <a:t>‹#›</a:t>
            </a:fld>
            <a:endParaRPr lang="en-GB"/>
          </a:p>
        </p:txBody>
      </p:sp>
    </p:spTree>
    <p:extLst>
      <p:ext uri="{BB962C8B-B14F-4D97-AF65-F5344CB8AC3E}">
        <p14:creationId xmlns:p14="http://schemas.microsoft.com/office/powerpoint/2010/main" val="3203309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1B56-C2CF-F839-E3E1-94898B5297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0FF47D-2A6A-A8E9-EB53-4F9E80CD39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EAD39B-C26D-4696-195E-CAA45CD2E2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36193C8-06A0-9143-6C1A-ADF46F6A97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6790DF-2AE0-0A20-CE04-E153956CF2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633775C-B336-D353-2C5F-B8FEE55CB058}"/>
              </a:ext>
            </a:extLst>
          </p:cNvPr>
          <p:cNvSpPr>
            <a:spLocks noGrp="1"/>
          </p:cNvSpPr>
          <p:nvPr>
            <p:ph type="dt" sz="half" idx="10"/>
          </p:nvPr>
        </p:nvSpPr>
        <p:spPr/>
        <p:txBody>
          <a:bodyPr/>
          <a:lstStyle/>
          <a:p>
            <a:fld id="{7B451C23-0418-4A19-BC86-6D9C71947BDA}" type="datetimeFigureOut">
              <a:rPr lang="en-GB" smtClean="0"/>
              <a:t>02/07/2024</a:t>
            </a:fld>
            <a:endParaRPr lang="en-GB"/>
          </a:p>
        </p:txBody>
      </p:sp>
      <p:sp>
        <p:nvSpPr>
          <p:cNvPr id="8" name="Footer Placeholder 7">
            <a:extLst>
              <a:ext uri="{FF2B5EF4-FFF2-40B4-BE49-F238E27FC236}">
                <a16:creationId xmlns:a16="http://schemas.microsoft.com/office/drawing/2014/main" id="{AD570B40-3012-F8F7-4A35-DD30362D16A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E7B5F1A-7AF3-5614-97E1-B3AC27FF621F}"/>
              </a:ext>
            </a:extLst>
          </p:cNvPr>
          <p:cNvSpPr>
            <a:spLocks noGrp="1"/>
          </p:cNvSpPr>
          <p:nvPr>
            <p:ph type="sldNum" sz="quarter" idx="12"/>
          </p:nvPr>
        </p:nvSpPr>
        <p:spPr/>
        <p:txBody>
          <a:bodyPr/>
          <a:lstStyle/>
          <a:p>
            <a:fld id="{689F6984-B59C-480C-B595-6A5F8E0A77BF}" type="slidenum">
              <a:rPr lang="en-GB" smtClean="0"/>
              <a:t>‹#›</a:t>
            </a:fld>
            <a:endParaRPr lang="en-GB"/>
          </a:p>
        </p:txBody>
      </p:sp>
    </p:spTree>
    <p:extLst>
      <p:ext uri="{BB962C8B-B14F-4D97-AF65-F5344CB8AC3E}">
        <p14:creationId xmlns:p14="http://schemas.microsoft.com/office/powerpoint/2010/main" val="363275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8F2A-DCA8-2C16-737F-93D0D5AB4D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C9C789-6D56-EB99-AF04-8454761557E1}"/>
              </a:ext>
            </a:extLst>
          </p:cNvPr>
          <p:cNvSpPr>
            <a:spLocks noGrp="1"/>
          </p:cNvSpPr>
          <p:nvPr>
            <p:ph type="dt" sz="half" idx="10"/>
          </p:nvPr>
        </p:nvSpPr>
        <p:spPr/>
        <p:txBody>
          <a:bodyPr/>
          <a:lstStyle/>
          <a:p>
            <a:fld id="{7B451C23-0418-4A19-BC86-6D9C71947BDA}" type="datetimeFigureOut">
              <a:rPr lang="en-GB" smtClean="0"/>
              <a:t>02/07/2024</a:t>
            </a:fld>
            <a:endParaRPr lang="en-GB"/>
          </a:p>
        </p:txBody>
      </p:sp>
      <p:sp>
        <p:nvSpPr>
          <p:cNvPr id="4" name="Footer Placeholder 3">
            <a:extLst>
              <a:ext uri="{FF2B5EF4-FFF2-40B4-BE49-F238E27FC236}">
                <a16:creationId xmlns:a16="http://schemas.microsoft.com/office/drawing/2014/main" id="{CFA84445-7783-A5CD-ED66-99E411A2A6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6E5911-BC9E-CA4E-FA1A-30B9C63C0182}"/>
              </a:ext>
            </a:extLst>
          </p:cNvPr>
          <p:cNvSpPr>
            <a:spLocks noGrp="1"/>
          </p:cNvSpPr>
          <p:nvPr>
            <p:ph type="sldNum" sz="quarter" idx="12"/>
          </p:nvPr>
        </p:nvSpPr>
        <p:spPr/>
        <p:txBody>
          <a:bodyPr/>
          <a:lstStyle/>
          <a:p>
            <a:fld id="{689F6984-B59C-480C-B595-6A5F8E0A77BF}" type="slidenum">
              <a:rPr lang="en-GB" smtClean="0"/>
              <a:t>‹#›</a:t>
            </a:fld>
            <a:endParaRPr lang="en-GB"/>
          </a:p>
        </p:txBody>
      </p:sp>
    </p:spTree>
    <p:extLst>
      <p:ext uri="{BB962C8B-B14F-4D97-AF65-F5344CB8AC3E}">
        <p14:creationId xmlns:p14="http://schemas.microsoft.com/office/powerpoint/2010/main" val="3928452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980632-E5A1-3B74-FD9F-D4774C7FA7C6}"/>
              </a:ext>
            </a:extLst>
          </p:cNvPr>
          <p:cNvSpPr>
            <a:spLocks noGrp="1"/>
          </p:cNvSpPr>
          <p:nvPr>
            <p:ph type="dt" sz="half" idx="10"/>
          </p:nvPr>
        </p:nvSpPr>
        <p:spPr/>
        <p:txBody>
          <a:bodyPr/>
          <a:lstStyle/>
          <a:p>
            <a:fld id="{7B451C23-0418-4A19-BC86-6D9C71947BDA}" type="datetimeFigureOut">
              <a:rPr lang="en-GB" smtClean="0"/>
              <a:t>02/07/2024</a:t>
            </a:fld>
            <a:endParaRPr lang="en-GB"/>
          </a:p>
        </p:txBody>
      </p:sp>
      <p:sp>
        <p:nvSpPr>
          <p:cNvPr id="3" name="Footer Placeholder 2">
            <a:extLst>
              <a:ext uri="{FF2B5EF4-FFF2-40B4-BE49-F238E27FC236}">
                <a16:creationId xmlns:a16="http://schemas.microsoft.com/office/drawing/2014/main" id="{126612D1-064C-79A5-BC1C-5AAFFC3BFB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074B81-C126-139A-EFCB-6A0FF85BD423}"/>
              </a:ext>
            </a:extLst>
          </p:cNvPr>
          <p:cNvSpPr>
            <a:spLocks noGrp="1"/>
          </p:cNvSpPr>
          <p:nvPr>
            <p:ph type="sldNum" sz="quarter" idx="12"/>
          </p:nvPr>
        </p:nvSpPr>
        <p:spPr/>
        <p:txBody>
          <a:bodyPr/>
          <a:lstStyle/>
          <a:p>
            <a:fld id="{689F6984-B59C-480C-B595-6A5F8E0A77BF}" type="slidenum">
              <a:rPr lang="en-GB" smtClean="0"/>
              <a:t>‹#›</a:t>
            </a:fld>
            <a:endParaRPr lang="en-GB"/>
          </a:p>
        </p:txBody>
      </p:sp>
    </p:spTree>
    <p:extLst>
      <p:ext uri="{BB962C8B-B14F-4D97-AF65-F5344CB8AC3E}">
        <p14:creationId xmlns:p14="http://schemas.microsoft.com/office/powerpoint/2010/main" val="23504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E4A5-48C3-C892-F00F-E40AD8061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7C34027-DD51-53AA-B06E-E0853E5B8C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5BEDA7B-A715-4AB7-BD32-DAD737B224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33152B-41AC-A49E-8B90-E2FF439E1D0F}"/>
              </a:ext>
            </a:extLst>
          </p:cNvPr>
          <p:cNvSpPr>
            <a:spLocks noGrp="1"/>
          </p:cNvSpPr>
          <p:nvPr>
            <p:ph type="dt" sz="half" idx="10"/>
          </p:nvPr>
        </p:nvSpPr>
        <p:spPr/>
        <p:txBody>
          <a:bodyPr/>
          <a:lstStyle/>
          <a:p>
            <a:fld id="{7B451C23-0418-4A19-BC86-6D9C71947BDA}" type="datetimeFigureOut">
              <a:rPr lang="en-GB" smtClean="0"/>
              <a:t>02/07/2024</a:t>
            </a:fld>
            <a:endParaRPr lang="en-GB"/>
          </a:p>
        </p:txBody>
      </p:sp>
      <p:sp>
        <p:nvSpPr>
          <p:cNvPr id="6" name="Footer Placeholder 5">
            <a:extLst>
              <a:ext uri="{FF2B5EF4-FFF2-40B4-BE49-F238E27FC236}">
                <a16:creationId xmlns:a16="http://schemas.microsoft.com/office/drawing/2014/main" id="{0741A464-C9C0-E71C-106C-3A99C3DE2C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32D8B6-1C1E-5B7E-9298-9E1EC62EBE32}"/>
              </a:ext>
            </a:extLst>
          </p:cNvPr>
          <p:cNvSpPr>
            <a:spLocks noGrp="1"/>
          </p:cNvSpPr>
          <p:nvPr>
            <p:ph type="sldNum" sz="quarter" idx="12"/>
          </p:nvPr>
        </p:nvSpPr>
        <p:spPr/>
        <p:txBody>
          <a:bodyPr/>
          <a:lstStyle/>
          <a:p>
            <a:fld id="{689F6984-B59C-480C-B595-6A5F8E0A77BF}" type="slidenum">
              <a:rPr lang="en-GB" smtClean="0"/>
              <a:t>‹#›</a:t>
            </a:fld>
            <a:endParaRPr lang="en-GB"/>
          </a:p>
        </p:txBody>
      </p:sp>
    </p:spTree>
    <p:extLst>
      <p:ext uri="{BB962C8B-B14F-4D97-AF65-F5344CB8AC3E}">
        <p14:creationId xmlns:p14="http://schemas.microsoft.com/office/powerpoint/2010/main" val="3165593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52E1C-91B0-DE7B-392E-E56A59667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9FCCF17-8774-EC8B-B2BD-33E8BFEB4A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69B089A-132C-E083-903B-1152E1090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B508F7-93A8-C22F-6A8C-4000832166CA}"/>
              </a:ext>
            </a:extLst>
          </p:cNvPr>
          <p:cNvSpPr>
            <a:spLocks noGrp="1"/>
          </p:cNvSpPr>
          <p:nvPr>
            <p:ph type="dt" sz="half" idx="10"/>
          </p:nvPr>
        </p:nvSpPr>
        <p:spPr/>
        <p:txBody>
          <a:bodyPr/>
          <a:lstStyle/>
          <a:p>
            <a:fld id="{7B451C23-0418-4A19-BC86-6D9C71947BDA}" type="datetimeFigureOut">
              <a:rPr lang="en-GB" smtClean="0"/>
              <a:t>02/07/2024</a:t>
            </a:fld>
            <a:endParaRPr lang="en-GB"/>
          </a:p>
        </p:txBody>
      </p:sp>
      <p:sp>
        <p:nvSpPr>
          <p:cNvPr id="6" name="Footer Placeholder 5">
            <a:extLst>
              <a:ext uri="{FF2B5EF4-FFF2-40B4-BE49-F238E27FC236}">
                <a16:creationId xmlns:a16="http://schemas.microsoft.com/office/drawing/2014/main" id="{020CD415-1866-74EC-31A9-0CB18830EA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4B2560-528B-5BCB-BE9C-07B038C2A3C2}"/>
              </a:ext>
            </a:extLst>
          </p:cNvPr>
          <p:cNvSpPr>
            <a:spLocks noGrp="1"/>
          </p:cNvSpPr>
          <p:nvPr>
            <p:ph type="sldNum" sz="quarter" idx="12"/>
          </p:nvPr>
        </p:nvSpPr>
        <p:spPr/>
        <p:txBody>
          <a:bodyPr/>
          <a:lstStyle/>
          <a:p>
            <a:fld id="{689F6984-B59C-480C-B595-6A5F8E0A77BF}" type="slidenum">
              <a:rPr lang="en-GB" smtClean="0"/>
              <a:t>‹#›</a:t>
            </a:fld>
            <a:endParaRPr lang="en-GB"/>
          </a:p>
        </p:txBody>
      </p:sp>
    </p:spTree>
    <p:extLst>
      <p:ext uri="{BB962C8B-B14F-4D97-AF65-F5344CB8AC3E}">
        <p14:creationId xmlns:p14="http://schemas.microsoft.com/office/powerpoint/2010/main" val="580199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F1F6CA-5F3D-207B-6682-1242A16F96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BA86F3-5A5D-116A-B929-010B987525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7F6884-060F-A351-4D4B-31EF3E24DA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451C23-0418-4A19-BC86-6D9C71947BDA}" type="datetimeFigureOut">
              <a:rPr lang="en-GB" smtClean="0"/>
              <a:t>02/07/2024</a:t>
            </a:fld>
            <a:endParaRPr lang="en-GB"/>
          </a:p>
        </p:txBody>
      </p:sp>
      <p:sp>
        <p:nvSpPr>
          <p:cNvPr id="5" name="Footer Placeholder 4">
            <a:extLst>
              <a:ext uri="{FF2B5EF4-FFF2-40B4-BE49-F238E27FC236}">
                <a16:creationId xmlns:a16="http://schemas.microsoft.com/office/drawing/2014/main" id="{6FA047A2-CF8F-34A0-7ECA-CEEE7ACA1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A28892B-D9D6-6388-1B1A-32160F995D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9F6984-B59C-480C-B595-6A5F8E0A77BF}" type="slidenum">
              <a:rPr lang="en-GB" smtClean="0"/>
              <a:t>‹#›</a:t>
            </a:fld>
            <a:endParaRPr lang="en-GB"/>
          </a:p>
        </p:txBody>
      </p:sp>
    </p:spTree>
    <p:extLst>
      <p:ext uri="{BB962C8B-B14F-4D97-AF65-F5344CB8AC3E}">
        <p14:creationId xmlns:p14="http://schemas.microsoft.com/office/powerpoint/2010/main" val="2717653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0.jpeg"/><Relationship Id="rId3" Type="http://schemas.openxmlformats.org/officeDocument/2006/relationships/image" Target="../media/image1.jpg"/><Relationship Id="rId7" Type="http://schemas.openxmlformats.org/officeDocument/2006/relationships/hyperlink" Target="https://www.ucl.ac.uk/ioe/departments-and-centres/centres/ucl-centre-climate-change-and-sustainability-education" TargetMode="External"/><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limateschoolsprogramme.org.uk/" TargetMode="External"/><Relationship Id="rId11" Type="http://schemas.openxmlformats.org/officeDocument/2006/relationships/diagramColors" Target="../diagrams/colors1.xml"/><Relationship Id="rId5" Type="http://schemas.openxmlformats.org/officeDocument/2006/relationships/hyperlink" Target="https://www.environmentjob.co.uk/jobs" TargetMode="External"/><Relationship Id="rId10" Type="http://schemas.openxmlformats.org/officeDocument/2006/relationships/diagramQuickStyle" Target="../diagrams/quickStyle1.xml"/><Relationship Id="rId4" Type="http://schemas.openxmlformats.org/officeDocument/2006/relationships/hyperlink" Target="https://nationalcareers.service.gov.uk/careers-advice/green-careers" TargetMode="External"/><Relationship Id="rId9"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hyperlink" Target="https://environmentagencycareers.co.uk/apprenticeships/"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hyperlink" Target="https://www.findapprenticeship.service.gov.uk/" TargetMode="External"/><Relationship Id="rId4" Type="http://schemas.openxmlformats.org/officeDocument/2006/relationships/diagramData" Target="../diagrams/data5.xml"/><Relationship Id="rId9" Type="http://schemas.openxmlformats.org/officeDocument/2006/relationships/hyperlink" Target="https://www.nationalparks.uk/apprenticeship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cieem.net/i-want-to-be/how-to-become-an-eem/vocational-routes/apprenticeship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hyperlink" Target="https://showyourstripes.info/"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jp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g"/><Relationship Id="rId5" Type="http://schemas.openxmlformats.org/officeDocument/2006/relationships/image" Target="../media/image18.png"/><Relationship Id="rId10" Type="http://schemas.openxmlformats.org/officeDocument/2006/relationships/image" Target="../media/image23.jpg"/><Relationship Id="rId4" Type="http://schemas.openxmlformats.org/officeDocument/2006/relationships/hyperlink" Target="https://www.gov.uk/government/statistics/final-uk-greenhouse-gas-emissions-national-statistics-1990-to-2021" TargetMode="External"/><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920C7-909C-6E53-2BC9-501AE3DC711B}"/>
            </a:ext>
          </a:extLst>
        </p:cNvPr>
        <p:cNvGrpSpPr/>
        <p:nvPr/>
      </p:nvGrpSpPr>
      <p:grpSpPr>
        <a:xfrm>
          <a:off x="0" y="0"/>
          <a:ext cx="0" cy="0"/>
          <a:chOff x="0" y="0"/>
          <a:chExt cx="0" cy="0"/>
        </a:xfrm>
      </p:grpSpPr>
      <p:pic>
        <p:nvPicPr>
          <p:cNvPr id="16" name="Picture 15" descr="SD_footer_2.jpg">
            <a:extLst>
              <a:ext uri="{FF2B5EF4-FFF2-40B4-BE49-F238E27FC236}">
                <a16:creationId xmlns:a16="http://schemas.microsoft.com/office/drawing/2014/main" id="{3D6EB05D-2971-1518-E341-B7D56713B2B8}"/>
              </a:ext>
            </a:extLst>
          </p:cNvPr>
          <p:cNvPicPr>
            <a:picLocks noChangeAspect="1"/>
          </p:cNvPicPr>
          <p:nvPr/>
        </p:nvPicPr>
        <p:blipFill rotWithShape="1">
          <a:blip r:embed="rId3">
            <a:extLst>
              <a:ext uri="{28A0092B-C50C-407E-A947-70E740481C1C}">
                <a14:useLocalDpi xmlns:a14="http://schemas.microsoft.com/office/drawing/2010/main" val="0"/>
              </a:ext>
            </a:extLst>
          </a:blip>
          <a:srcRect l="-1" r="948"/>
          <a:stretch/>
        </p:blipFill>
        <p:spPr>
          <a:xfrm>
            <a:off x="0" y="6033916"/>
            <a:ext cx="12192000" cy="903835"/>
          </a:xfrm>
          <a:prstGeom prst="rect">
            <a:avLst/>
          </a:prstGeom>
        </p:spPr>
      </p:pic>
      <p:sp>
        <p:nvSpPr>
          <p:cNvPr id="2" name="TextBox 1">
            <a:extLst>
              <a:ext uri="{FF2B5EF4-FFF2-40B4-BE49-F238E27FC236}">
                <a16:creationId xmlns:a16="http://schemas.microsoft.com/office/drawing/2014/main" id="{A332B996-BC4F-62BD-7E73-E827DCEB40EF}"/>
              </a:ext>
            </a:extLst>
          </p:cNvPr>
          <p:cNvSpPr txBox="1"/>
          <p:nvPr/>
        </p:nvSpPr>
        <p:spPr>
          <a:xfrm>
            <a:off x="101759" y="221992"/>
            <a:ext cx="11921243" cy="707886"/>
          </a:xfrm>
          <a:prstGeom prst="rect">
            <a:avLst/>
          </a:prstGeom>
          <a:noFill/>
        </p:spPr>
        <p:txBody>
          <a:bodyPr wrap="square" rtlCol="0">
            <a:spAutoFit/>
          </a:bodyPr>
          <a:lstStyle/>
          <a:p>
            <a:r>
              <a:rPr lang="en-GB" sz="4000" dirty="0">
                <a:latin typeface="Gill Sans MT" panose="020B0502020104020203" pitchFamily="34" charset="0"/>
              </a:rPr>
              <a:t>What jobs will be needed for climate change?</a:t>
            </a:r>
          </a:p>
        </p:txBody>
      </p:sp>
      <p:pic>
        <p:nvPicPr>
          <p:cNvPr id="5" name="Picture 4">
            <a:extLst>
              <a:ext uri="{FF2B5EF4-FFF2-40B4-BE49-F238E27FC236}">
                <a16:creationId xmlns:a16="http://schemas.microsoft.com/office/drawing/2014/main" id="{8305735F-0CFC-AFE0-8820-6344AFD7B8EB}"/>
              </a:ext>
            </a:extLst>
          </p:cNvPr>
          <p:cNvPicPr>
            <a:picLocks noChangeAspect="1"/>
          </p:cNvPicPr>
          <p:nvPr/>
        </p:nvPicPr>
        <p:blipFill>
          <a:blip r:embed="rId4"/>
          <a:stretch>
            <a:fillRect/>
          </a:stretch>
        </p:blipFill>
        <p:spPr>
          <a:xfrm>
            <a:off x="101759" y="1127511"/>
            <a:ext cx="1418332" cy="926018"/>
          </a:xfrm>
          <a:prstGeom prst="rect">
            <a:avLst/>
          </a:prstGeom>
        </p:spPr>
      </p:pic>
      <p:pic>
        <p:nvPicPr>
          <p:cNvPr id="13" name="Picture 12">
            <a:extLst>
              <a:ext uri="{FF2B5EF4-FFF2-40B4-BE49-F238E27FC236}">
                <a16:creationId xmlns:a16="http://schemas.microsoft.com/office/drawing/2014/main" id="{45EF2E51-535C-6770-60C8-FDF1FAB5E883}"/>
              </a:ext>
            </a:extLst>
          </p:cNvPr>
          <p:cNvPicPr>
            <a:picLocks noChangeAspect="1"/>
          </p:cNvPicPr>
          <p:nvPr/>
        </p:nvPicPr>
        <p:blipFill>
          <a:blip r:embed="rId5"/>
          <a:stretch>
            <a:fillRect/>
          </a:stretch>
        </p:blipFill>
        <p:spPr>
          <a:xfrm>
            <a:off x="219952" y="3801681"/>
            <a:ext cx="1181945" cy="1681458"/>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35559C6C-9992-18B0-7653-61D247251709}"/>
              </a:ext>
            </a:extLst>
          </p:cNvPr>
          <p:cNvPicPr>
            <a:picLocks noChangeAspect="1"/>
          </p:cNvPicPr>
          <p:nvPr/>
        </p:nvPicPr>
        <p:blipFill>
          <a:blip r:embed="rId6"/>
          <a:stretch>
            <a:fillRect/>
          </a:stretch>
        </p:blipFill>
        <p:spPr>
          <a:xfrm>
            <a:off x="234290" y="2160140"/>
            <a:ext cx="1153270" cy="1575630"/>
          </a:xfrm>
          <a:prstGeom prst="rect">
            <a:avLst/>
          </a:prstGeom>
          <a:ln>
            <a:noFill/>
          </a:ln>
          <a:effectLst>
            <a:outerShdw blurRad="292100" dist="139700" dir="2700000" algn="tl" rotWithShape="0">
              <a:srgbClr val="333333">
                <a:alpha val="65000"/>
              </a:srgbClr>
            </a:outerShdw>
          </a:effectLst>
        </p:spPr>
      </p:pic>
      <p:pic>
        <p:nvPicPr>
          <p:cNvPr id="2050" name="Picture 2" descr="Refuel Electric Vehicle Solutions Combines EV Charging Stations with ...">
            <a:extLst>
              <a:ext uri="{FF2B5EF4-FFF2-40B4-BE49-F238E27FC236}">
                <a16:creationId xmlns:a16="http://schemas.microsoft.com/office/drawing/2014/main" id="{5FA4C3BE-6E00-F5C3-35F1-C3321CCB55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6435" y="946255"/>
            <a:ext cx="1388010" cy="9038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998DB7D-C737-F708-C3EA-B4DFDD25DF1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5564"/>
          <a:stretch/>
        </p:blipFill>
        <p:spPr bwMode="auto">
          <a:xfrm>
            <a:off x="5296435" y="1887618"/>
            <a:ext cx="1387053" cy="9826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colossal achievement: Rampion offshore wind farm now fully ...">
            <a:extLst>
              <a:ext uri="{FF2B5EF4-FFF2-40B4-BE49-F238E27FC236}">
                <a16:creationId xmlns:a16="http://schemas.microsoft.com/office/drawing/2014/main" id="{2E49AF74-F384-DB94-D458-52A9FF3B1D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6434" y="2913058"/>
            <a:ext cx="1387054" cy="97737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Source: Google">
            <a:extLst>
              <a:ext uri="{FF2B5EF4-FFF2-40B4-BE49-F238E27FC236}">
                <a16:creationId xmlns:a16="http://schemas.microsoft.com/office/drawing/2014/main" id="{04DFB572-A9FC-748E-8491-476FEB0DFF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2423" y="3933230"/>
            <a:ext cx="1387053" cy="9939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63F6DF-0326-C7BC-AF65-F9FF0DFDC3CA}"/>
              </a:ext>
            </a:extLst>
          </p:cNvPr>
          <p:cNvSpPr txBox="1"/>
          <p:nvPr/>
        </p:nvSpPr>
        <p:spPr>
          <a:xfrm>
            <a:off x="1751458" y="1091166"/>
            <a:ext cx="3385318" cy="4801314"/>
          </a:xfrm>
          <a:prstGeom prst="rect">
            <a:avLst/>
          </a:prstGeom>
          <a:noFill/>
        </p:spPr>
        <p:txBody>
          <a:bodyPr wrap="square">
            <a:spAutoFit/>
          </a:bodyPr>
          <a:lstStyle/>
          <a:p>
            <a:r>
              <a:rPr lang="en-GB" sz="1800" dirty="0">
                <a:solidFill>
                  <a:schemeClr val="accent2">
                    <a:lumMod val="50000"/>
                  </a:schemeClr>
                </a:solidFill>
              </a:rPr>
              <a:t>The Climate Change Act in 2008 set a legal requirement for the UK  government to plan to reach net zero by 2050. </a:t>
            </a:r>
          </a:p>
          <a:p>
            <a:endParaRPr lang="en-GB" sz="1800" dirty="0">
              <a:solidFill>
                <a:schemeClr val="accent2">
                  <a:lumMod val="50000"/>
                </a:schemeClr>
              </a:solidFill>
            </a:endParaRPr>
          </a:p>
          <a:p>
            <a:r>
              <a:rPr lang="en-GB" sz="1800" dirty="0">
                <a:solidFill>
                  <a:schemeClr val="accent2">
                    <a:lumMod val="50000"/>
                  </a:schemeClr>
                </a:solidFill>
              </a:rPr>
              <a:t>This means looking at how to:</a:t>
            </a:r>
          </a:p>
          <a:p>
            <a:pPr marL="285750" indent="-285750">
              <a:buFont typeface="Arial" panose="020B0604020202020204" pitchFamily="34" charset="0"/>
              <a:buChar char="•"/>
            </a:pPr>
            <a:r>
              <a:rPr lang="en-GB" sz="1800" dirty="0">
                <a:solidFill>
                  <a:schemeClr val="accent2">
                    <a:lumMod val="50000"/>
                  </a:schemeClr>
                </a:solidFill>
              </a:rPr>
              <a:t>reduce greenhouse gas emissions from everyday activities</a:t>
            </a:r>
          </a:p>
          <a:p>
            <a:pPr marL="285750" indent="-285750">
              <a:buFont typeface="Arial" panose="020B0604020202020204" pitchFamily="34" charset="0"/>
              <a:buChar char="•"/>
            </a:pPr>
            <a:r>
              <a:rPr lang="en-GB" sz="1800" dirty="0">
                <a:solidFill>
                  <a:schemeClr val="accent2">
                    <a:lumMod val="50000"/>
                  </a:schemeClr>
                </a:solidFill>
              </a:rPr>
              <a:t>offset emissions we can’t reduce completely, through carbon capture </a:t>
            </a:r>
          </a:p>
          <a:p>
            <a:endParaRPr lang="en-GB" dirty="0">
              <a:solidFill>
                <a:schemeClr val="accent2">
                  <a:lumMod val="50000"/>
                </a:schemeClr>
              </a:solidFill>
            </a:endParaRPr>
          </a:p>
          <a:p>
            <a:r>
              <a:rPr lang="en-GB" dirty="0">
                <a:solidFill>
                  <a:schemeClr val="accent2">
                    <a:lumMod val="50000"/>
                  </a:schemeClr>
                </a:solidFill>
              </a:rPr>
              <a:t>The Government has set a ‘Carbon Budget’ to show what needs to happen to reach net zero. This includes:</a:t>
            </a:r>
            <a:endParaRPr lang="en-GB" dirty="0"/>
          </a:p>
        </p:txBody>
      </p:sp>
      <p:sp>
        <p:nvSpPr>
          <p:cNvPr id="11" name="TextBox 10">
            <a:extLst>
              <a:ext uri="{FF2B5EF4-FFF2-40B4-BE49-F238E27FC236}">
                <a16:creationId xmlns:a16="http://schemas.microsoft.com/office/drawing/2014/main" id="{03D48EC9-0695-B9D1-0E20-97954AAD8A37}"/>
              </a:ext>
            </a:extLst>
          </p:cNvPr>
          <p:cNvSpPr txBox="1"/>
          <p:nvPr/>
        </p:nvSpPr>
        <p:spPr>
          <a:xfrm>
            <a:off x="7464098" y="975000"/>
            <a:ext cx="4626143" cy="4878259"/>
          </a:xfrm>
          <a:prstGeom prst="rect">
            <a:avLst/>
          </a:prstGeom>
          <a:noFill/>
        </p:spPr>
        <p:txBody>
          <a:bodyPr wrap="square">
            <a:spAutoFit/>
          </a:bodyPr>
          <a:lstStyle/>
          <a:p>
            <a:pPr marL="342900" lvl="0" indent="-342900" fontAlgn="base">
              <a:spcAft>
                <a:spcPts val="300"/>
              </a:spcAft>
              <a:buFont typeface="+mj-lt"/>
              <a:buAutoNum type="arabicPeriod"/>
              <a:tabLst>
                <a:tab pos="457200" algn="l"/>
              </a:tabLst>
            </a:pPr>
            <a:r>
              <a:rPr lang="en-GB" sz="1400" b="1"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Take up of low-carbon solutions.</a:t>
            </a:r>
            <a:r>
              <a:rPr lang="en-GB" sz="1400"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solidFill>
                <a:srgbClr val="29004A"/>
              </a:solidFill>
              <a:effectLst/>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342900" lvl="0" indent="-342900" fontAlgn="base">
              <a:spcAft>
                <a:spcPts val="300"/>
              </a:spcAft>
              <a:buFont typeface="Wingdings" panose="05000000000000000000" pitchFamily="2" charset="2"/>
              <a:buChar char=""/>
              <a:tabLst>
                <a:tab pos="685800" algn="l"/>
              </a:tabLst>
            </a:pPr>
            <a:r>
              <a:rPr lang="en-GB" sz="1400"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Switching to EV cars </a:t>
            </a:r>
            <a:endParaRPr lang="en-GB" sz="1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342900" lvl="0" indent="-342900" fontAlgn="base">
              <a:spcAft>
                <a:spcPts val="300"/>
              </a:spcAft>
              <a:buFont typeface="Wingdings" panose="05000000000000000000" pitchFamily="2" charset="2"/>
              <a:buChar char=""/>
              <a:tabLst>
                <a:tab pos="685800" algn="l"/>
              </a:tabLst>
            </a:pPr>
            <a:r>
              <a:rPr lang="en-GB" sz="1400"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Replacing gas boilers with heat pumps </a:t>
            </a:r>
            <a:endParaRPr lang="en-GB" sz="1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342900" lvl="0" indent="-342900" fontAlgn="base">
              <a:spcAft>
                <a:spcPts val="300"/>
              </a:spcAft>
              <a:buFont typeface="Wingdings" panose="05000000000000000000" pitchFamily="2" charset="2"/>
              <a:buChar char=""/>
              <a:tabLst>
                <a:tab pos="685800" algn="l"/>
              </a:tabLst>
            </a:pPr>
            <a:r>
              <a:rPr lang="en-GB" sz="1400"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Reducing car journeys</a:t>
            </a:r>
            <a:endParaRPr lang="en-GB" sz="1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342900" lvl="0" indent="-342900" fontAlgn="base">
              <a:spcAft>
                <a:spcPts val="300"/>
              </a:spcAft>
              <a:buFont typeface="Wingdings" panose="05000000000000000000" pitchFamily="2" charset="2"/>
              <a:buChar char=""/>
              <a:tabLst>
                <a:tab pos="685800" algn="l"/>
              </a:tabLst>
            </a:pPr>
            <a:r>
              <a:rPr lang="en-GB" sz="1400"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Low-carbon solutions for businesses</a:t>
            </a:r>
            <a:endParaRPr lang="en-GB" sz="1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342900" lvl="0" indent="-342900" fontAlgn="base">
              <a:spcAft>
                <a:spcPts val="300"/>
              </a:spcAft>
              <a:buFont typeface="+mj-lt"/>
              <a:buAutoNum type="arabicPeriod" startAt="2"/>
              <a:tabLst>
                <a:tab pos="457200" algn="l"/>
              </a:tabLst>
            </a:pPr>
            <a:r>
              <a:rPr lang="en-GB" sz="1400" b="1"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Expansion of low-carbon energy supplies.</a:t>
            </a:r>
            <a:r>
              <a:rPr lang="en-GB" sz="1400"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solidFill>
                <a:srgbClr val="29004A"/>
              </a:solidFill>
              <a:effectLst/>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342900" lvl="0" indent="-342900" fontAlgn="base">
              <a:spcAft>
                <a:spcPts val="300"/>
              </a:spcAft>
              <a:buFont typeface="Wingdings" panose="05000000000000000000" pitchFamily="2" charset="2"/>
              <a:buChar char=""/>
              <a:tabLst>
                <a:tab pos="685800" algn="l"/>
              </a:tabLst>
            </a:pPr>
            <a:r>
              <a:rPr lang="en-GB" sz="1400"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Offshore wind </a:t>
            </a:r>
            <a:endParaRPr lang="en-GB" sz="1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342900" lvl="0" indent="-342900" fontAlgn="base">
              <a:spcAft>
                <a:spcPts val="300"/>
              </a:spcAft>
              <a:buFont typeface="Wingdings" panose="05000000000000000000" pitchFamily="2" charset="2"/>
              <a:buChar char=""/>
              <a:tabLst>
                <a:tab pos="685800" algn="l"/>
              </a:tabLst>
            </a:pPr>
            <a:r>
              <a:rPr lang="en-GB" sz="1400"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Low-carbon hydrogen for shipping and transport fuel </a:t>
            </a:r>
            <a:endParaRPr lang="en-GB" sz="1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342900" lvl="0" indent="-342900" fontAlgn="base">
              <a:spcAft>
                <a:spcPts val="300"/>
              </a:spcAft>
              <a:buFont typeface="+mj-lt"/>
              <a:buAutoNum type="arabicPeriod" startAt="3"/>
              <a:tabLst>
                <a:tab pos="457200" algn="l"/>
              </a:tabLst>
            </a:pPr>
            <a:r>
              <a:rPr lang="en-GB" sz="1400" b="1"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Reducing demand for carbon-intensive activities.</a:t>
            </a:r>
            <a:r>
              <a:rPr lang="en-GB" sz="1400"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solidFill>
                <a:srgbClr val="29004A"/>
              </a:solidFill>
              <a:effectLst/>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342900" lvl="0" indent="-342900" fontAlgn="base">
              <a:spcAft>
                <a:spcPts val="300"/>
              </a:spcAft>
              <a:buFont typeface="Wingdings" panose="05000000000000000000" pitchFamily="2" charset="2"/>
              <a:buChar char=""/>
              <a:tabLst>
                <a:tab pos="685800" algn="l"/>
              </a:tabLst>
            </a:pPr>
            <a:r>
              <a:rPr lang="en-GB" sz="1400"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Reduce waste of resources </a:t>
            </a:r>
            <a:endParaRPr lang="en-GB" sz="1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342900" lvl="0" indent="-342900" fontAlgn="base">
              <a:spcAft>
                <a:spcPts val="300"/>
              </a:spcAft>
              <a:buFont typeface="Wingdings" panose="05000000000000000000" pitchFamily="2" charset="2"/>
              <a:buChar char=""/>
              <a:tabLst>
                <a:tab pos="685800" algn="l"/>
              </a:tabLst>
            </a:pPr>
            <a:r>
              <a:rPr lang="en-GB" sz="1400"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Reduces reliance on high-carbon goods</a:t>
            </a:r>
            <a:endParaRPr lang="en-GB" sz="1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342900" lvl="0" indent="-342900" fontAlgn="base">
              <a:spcAft>
                <a:spcPts val="300"/>
              </a:spcAft>
              <a:buFont typeface="Wingdings" panose="05000000000000000000" pitchFamily="2" charset="2"/>
              <a:buChar char=""/>
              <a:tabLst>
                <a:tab pos="685800" algn="l"/>
              </a:tabLst>
            </a:pPr>
            <a:r>
              <a:rPr lang="en-GB" sz="1400"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Insulating buildings to reduce heat loss </a:t>
            </a:r>
            <a:endParaRPr lang="en-GB" sz="1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342900" lvl="0" indent="-342900" fontAlgn="base">
              <a:spcAft>
                <a:spcPts val="300"/>
              </a:spcAft>
              <a:buFont typeface="Wingdings" panose="05000000000000000000" pitchFamily="2" charset="2"/>
              <a:buChar char=""/>
              <a:tabLst>
                <a:tab pos="685800" algn="l"/>
              </a:tabLst>
            </a:pPr>
            <a:r>
              <a:rPr lang="en-GB" sz="1400"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Reducing meat and dairy consumption</a:t>
            </a:r>
            <a:endParaRPr lang="en-GB" sz="1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342900" lvl="0" indent="-342900" fontAlgn="base">
              <a:spcAft>
                <a:spcPts val="300"/>
              </a:spcAft>
              <a:buFont typeface="Wingdings" panose="05000000000000000000" pitchFamily="2" charset="2"/>
              <a:buChar char=""/>
              <a:tabLst>
                <a:tab pos="685800" algn="l"/>
              </a:tabLst>
            </a:pPr>
            <a:r>
              <a:rPr lang="en-GB" sz="1400"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Reducing car journeys</a:t>
            </a:r>
            <a:endParaRPr lang="en-GB" sz="1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342900" lvl="0" indent="-342900" fontAlgn="base">
              <a:spcAft>
                <a:spcPts val="300"/>
              </a:spcAft>
              <a:buFont typeface="Wingdings" panose="05000000000000000000" pitchFamily="2" charset="2"/>
              <a:buChar char=""/>
              <a:tabLst>
                <a:tab pos="685800" algn="l"/>
              </a:tabLst>
            </a:pPr>
            <a:r>
              <a:rPr lang="en-GB" sz="1400"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Reducing the demand for flights</a:t>
            </a:r>
            <a:endParaRPr lang="en-GB" sz="1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342900" lvl="0" indent="-342900" fontAlgn="base">
              <a:spcAft>
                <a:spcPts val="300"/>
              </a:spcAft>
              <a:buFont typeface="+mj-lt"/>
              <a:buAutoNum type="arabicPeriod" startAt="4"/>
              <a:tabLst>
                <a:tab pos="457200" algn="l"/>
              </a:tabLst>
            </a:pPr>
            <a:r>
              <a:rPr lang="en-GB" sz="1400" b="1"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Land and greenhouse gas removals.</a:t>
            </a:r>
            <a:r>
              <a:rPr lang="en-GB" sz="1400"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endParaRPr lang="en-GB" sz="1400" kern="100" dirty="0">
              <a:solidFill>
                <a:srgbClr val="29004A"/>
              </a:solidFill>
              <a:effectLst/>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342900" lvl="0" indent="-342900" fontAlgn="base">
              <a:spcAft>
                <a:spcPts val="300"/>
              </a:spcAft>
              <a:buFont typeface="Wingdings" panose="05000000000000000000" pitchFamily="2" charset="2"/>
              <a:buChar char=""/>
              <a:tabLst>
                <a:tab pos="685800" algn="l"/>
              </a:tabLst>
            </a:pPr>
            <a:r>
              <a:rPr lang="en-GB" sz="1400"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Transformation in agriculture and farming</a:t>
            </a:r>
            <a:endParaRPr lang="en-GB" sz="1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342900" lvl="0" indent="-342900" fontAlgn="base">
              <a:spcAft>
                <a:spcPts val="300"/>
              </a:spcAft>
              <a:buFont typeface="Wingdings" panose="05000000000000000000" pitchFamily="2" charset="2"/>
              <a:buChar char=""/>
              <a:tabLst>
                <a:tab pos="685800" algn="l"/>
              </a:tabLst>
            </a:pPr>
            <a:r>
              <a:rPr lang="en-GB" sz="1400"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Planting of new mixed woodland </a:t>
            </a:r>
            <a:endParaRPr lang="en-GB" sz="1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342900" lvl="0" indent="-342900" fontAlgn="base">
              <a:spcAft>
                <a:spcPts val="300"/>
              </a:spcAft>
              <a:buFont typeface="Wingdings" panose="05000000000000000000" pitchFamily="2" charset="2"/>
              <a:buChar char=""/>
              <a:tabLst>
                <a:tab pos="685800" algn="l"/>
              </a:tabLst>
            </a:pPr>
            <a:r>
              <a:rPr lang="en-GB" sz="1400"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Increase in farmland producing energy crops. </a:t>
            </a:r>
            <a:endParaRPr lang="en-GB" sz="1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endParaRPr>
          </a:p>
        </p:txBody>
      </p:sp>
      <p:pic>
        <p:nvPicPr>
          <p:cNvPr id="1026" name="Picture 2" descr="Meet the Team with Head Forester at Cowdray Estate, Nina Williams">
            <a:extLst>
              <a:ext uri="{FF2B5EF4-FFF2-40B4-BE49-F238E27FC236}">
                <a16:creationId xmlns:a16="http://schemas.microsoft.com/office/drawing/2014/main" id="{02B1558B-12C4-87F0-3F06-1AFFA7C8530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92423" y="4953402"/>
            <a:ext cx="1387053" cy="927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85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5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60"/>
                                        </p:tgtEl>
                                        <p:attrNameLst>
                                          <p:attrName>style.visibility</p:attrName>
                                        </p:attrNameLst>
                                      </p:cBhvr>
                                      <p:to>
                                        <p:strVal val="visible"/>
                                      </p:to>
                                    </p:set>
                                    <p:animEffect transition="in" filter="fade">
                                      <p:cBhvr>
                                        <p:cTn id="29" dur="1500"/>
                                        <p:tgtEl>
                                          <p:spTgt spid="2060"/>
                                        </p:tgtEl>
                                      </p:cBhvr>
                                    </p:animEffect>
                                  </p:childTnLst>
                                </p:cTn>
                              </p:par>
                            </p:childTnLst>
                          </p:cTn>
                        </p:par>
                        <p:par>
                          <p:cTn id="30" fill="hold">
                            <p:stCondLst>
                              <p:cond delay="1500"/>
                            </p:stCondLst>
                            <p:childTnLst>
                              <p:par>
                                <p:cTn id="31" presetID="10" presetClass="entr" presetSubtype="0" fill="hold" nodeType="afterEffect">
                                  <p:stCondLst>
                                    <p:cond delay="500"/>
                                  </p:stCondLst>
                                  <p:childTnLst>
                                    <p:set>
                                      <p:cBhvr>
                                        <p:cTn id="32" dur="1" fill="hold">
                                          <p:stCondLst>
                                            <p:cond delay="0"/>
                                          </p:stCondLst>
                                        </p:cTn>
                                        <p:tgtEl>
                                          <p:spTgt spid="2052"/>
                                        </p:tgtEl>
                                        <p:attrNameLst>
                                          <p:attrName>style.visibility</p:attrName>
                                        </p:attrNameLst>
                                      </p:cBhvr>
                                      <p:to>
                                        <p:strVal val="visible"/>
                                      </p:to>
                                    </p:set>
                                    <p:animEffect transition="in" filter="fade">
                                      <p:cBhvr>
                                        <p:cTn id="33" dur="1500"/>
                                        <p:tgtEl>
                                          <p:spTgt spid="205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54"/>
                                        </p:tgtEl>
                                        <p:attrNameLst>
                                          <p:attrName>style.visibility</p:attrName>
                                        </p:attrNameLst>
                                      </p:cBhvr>
                                      <p:to>
                                        <p:strVal val="visible"/>
                                      </p:to>
                                    </p:set>
                                    <p:animEffect transition="in" filter="fade">
                                      <p:cBhvr>
                                        <p:cTn id="38" dur="1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6A409-8B8F-20FB-4BC8-E951C63E0A45}"/>
            </a:ext>
          </a:extLst>
        </p:cNvPr>
        <p:cNvGrpSpPr/>
        <p:nvPr/>
      </p:nvGrpSpPr>
      <p:grpSpPr>
        <a:xfrm>
          <a:off x="0" y="0"/>
          <a:ext cx="0" cy="0"/>
          <a:chOff x="0" y="0"/>
          <a:chExt cx="0" cy="0"/>
        </a:xfrm>
      </p:grpSpPr>
      <p:pic>
        <p:nvPicPr>
          <p:cNvPr id="16" name="Picture 15" descr="SD_footer_2.jpg">
            <a:extLst>
              <a:ext uri="{FF2B5EF4-FFF2-40B4-BE49-F238E27FC236}">
                <a16:creationId xmlns:a16="http://schemas.microsoft.com/office/drawing/2014/main" id="{2BAB534E-72C7-B6A7-2CC5-BC196D1537BA}"/>
              </a:ext>
            </a:extLst>
          </p:cNvPr>
          <p:cNvPicPr>
            <a:picLocks noChangeAspect="1"/>
          </p:cNvPicPr>
          <p:nvPr/>
        </p:nvPicPr>
        <p:blipFill rotWithShape="1">
          <a:blip r:embed="rId3">
            <a:extLst>
              <a:ext uri="{28A0092B-C50C-407E-A947-70E740481C1C}">
                <a14:useLocalDpi xmlns:a14="http://schemas.microsoft.com/office/drawing/2010/main" val="0"/>
              </a:ext>
            </a:extLst>
          </a:blip>
          <a:srcRect l="-1" r="948"/>
          <a:stretch/>
        </p:blipFill>
        <p:spPr>
          <a:xfrm>
            <a:off x="0" y="5947891"/>
            <a:ext cx="12192000" cy="932436"/>
          </a:xfrm>
          <a:prstGeom prst="rect">
            <a:avLst/>
          </a:prstGeom>
        </p:spPr>
      </p:pic>
      <p:sp>
        <p:nvSpPr>
          <p:cNvPr id="2" name="TextBox 1">
            <a:extLst>
              <a:ext uri="{FF2B5EF4-FFF2-40B4-BE49-F238E27FC236}">
                <a16:creationId xmlns:a16="http://schemas.microsoft.com/office/drawing/2014/main" id="{E40F002F-9B82-464A-88D0-8A589B654E3E}"/>
              </a:ext>
            </a:extLst>
          </p:cNvPr>
          <p:cNvSpPr txBox="1"/>
          <p:nvPr/>
        </p:nvSpPr>
        <p:spPr>
          <a:xfrm>
            <a:off x="280051" y="194477"/>
            <a:ext cx="5603914" cy="707886"/>
          </a:xfrm>
          <a:prstGeom prst="rect">
            <a:avLst/>
          </a:prstGeom>
          <a:noFill/>
        </p:spPr>
        <p:txBody>
          <a:bodyPr wrap="square" rtlCol="0">
            <a:spAutoFit/>
          </a:bodyPr>
          <a:lstStyle/>
          <a:p>
            <a:r>
              <a:rPr lang="en-GB" sz="4000" dirty="0">
                <a:latin typeface="Gill Sans MT" panose="020B0502020104020203" pitchFamily="34" charset="0"/>
              </a:rPr>
              <a:t>Climate careers </a:t>
            </a:r>
          </a:p>
        </p:txBody>
      </p:sp>
      <p:sp>
        <p:nvSpPr>
          <p:cNvPr id="7" name="TextBox 6">
            <a:extLst>
              <a:ext uri="{FF2B5EF4-FFF2-40B4-BE49-F238E27FC236}">
                <a16:creationId xmlns:a16="http://schemas.microsoft.com/office/drawing/2014/main" id="{1E6FB127-D44C-8096-4728-AE690CF0452B}"/>
              </a:ext>
            </a:extLst>
          </p:cNvPr>
          <p:cNvSpPr txBox="1"/>
          <p:nvPr/>
        </p:nvSpPr>
        <p:spPr>
          <a:xfrm>
            <a:off x="8347098" y="386734"/>
            <a:ext cx="3826718" cy="6032421"/>
          </a:xfrm>
          <a:prstGeom prst="rect">
            <a:avLst/>
          </a:prstGeom>
          <a:noFill/>
        </p:spPr>
        <p:txBody>
          <a:bodyPr wrap="square">
            <a:spAutoFit/>
          </a:bodyPr>
          <a:lstStyle/>
          <a:p>
            <a:r>
              <a:rPr lang="en-GB" sz="1600" b="1" dirty="0"/>
              <a:t>Where to go for more information:</a:t>
            </a:r>
            <a:endParaRPr lang="en-GB" sz="1600" b="1" dirty="0">
              <a:hlinkClick r:id="rId4"/>
            </a:endParaRPr>
          </a:p>
          <a:p>
            <a:pPr marL="285750" indent="-285750">
              <a:buFont typeface="Arial" panose="020B0604020202020204" pitchFamily="34" charset="0"/>
              <a:buChar char="•"/>
            </a:pPr>
            <a:r>
              <a:rPr lang="en-GB" sz="1400" dirty="0">
                <a:hlinkClick r:id="rId4"/>
              </a:rPr>
              <a:t>Green careers | National Careers Service</a:t>
            </a:r>
            <a:endParaRPr lang="en-GB" sz="1400" dirty="0"/>
          </a:p>
          <a:p>
            <a:pPr marL="285750" indent="-285750">
              <a:buFont typeface="Arial" panose="020B0604020202020204" pitchFamily="34" charset="0"/>
              <a:buChar char="•"/>
            </a:pPr>
            <a:r>
              <a:rPr lang="en-GB" sz="1400" dirty="0">
                <a:hlinkClick r:id="rId5"/>
              </a:rPr>
              <a:t>Environmental jobs | Environmentjob.co.uk</a:t>
            </a:r>
            <a:r>
              <a:rPr lang="en-GB" sz="1400" dirty="0"/>
              <a:t> </a:t>
            </a:r>
          </a:p>
          <a:p>
            <a:pPr marL="285750" indent="-285750">
              <a:buFont typeface="Arial" panose="020B0604020202020204" pitchFamily="34" charset="0"/>
              <a:buChar char="•"/>
            </a:pPr>
            <a:r>
              <a:rPr lang="en-GB" sz="1400" dirty="0">
                <a:hlinkClick r:id="rId6"/>
              </a:rPr>
              <a:t>Climate schools programme</a:t>
            </a:r>
            <a:r>
              <a:rPr lang="en-GB" sz="1400" dirty="0"/>
              <a:t> </a:t>
            </a:r>
          </a:p>
          <a:p>
            <a:pPr marL="285750" indent="-285750">
              <a:buFont typeface="Arial" panose="020B0604020202020204" pitchFamily="34" charset="0"/>
              <a:buChar char="•"/>
            </a:pPr>
            <a:r>
              <a:rPr lang="en-GB" sz="1400" dirty="0">
                <a:hlinkClick r:id="rId7"/>
              </a:rPr>
              <a:t>UCL Centre for Climate Change and Sustainability Education</a:t>
            </a:r>
            <a:endParaRPr lang="en-GB" sz="1400" dirty="0"/>
          </a:p>
          <a:p>
            <a:endParaRPr lang="en-GB" sz="1600" b="1" dirty="0"/>
          </a:p>
          <a:p>
            <a:r>
              <a:rPr lang="en-GB" sz="1600" b="1" dirty="0"/>
              <a:t>Ways into climate careers:</a:t>
            </a:r>
          </a:p>
          <a:p>
            <a:pPr marL="285750" indent="-285750">
              <a:buFont typeface="Arial" panose="020B0604020202020204" pitchFamily="34" charset="0"/>
              <a:buChar char="•"/>
            </a:pPr>
            <a:r>
              <a:rPr lang="en-GB" sz="1400" dirty="0"/>
              <a:t>College or Uni courses</a:t>
            </a:r>
          </a:p>
          <a:p>
            <a:pPr marL="285750" indent="-285750">
              <a:buFont typeface="Arial" panose="020B0604020202020204" pitchFamily="34" charset="0"/>
              <a:buChar char="•"/>
            </a:pPr>
            <a:r>
              <a:rPr lang="en-GB" sz="1400" dirty="0"/>
              <a:t>Apprentices</a:t>
            </a:r>
          </a:p>
          <a:p>
            <a:pPr marL="285750" indent="-285750">
              <a:buFont typeface="Arial" panose="020B0604020202020204" pitchFamily="34" charset="0"/>
              <a:buChar char="•"/>
            </a:pPr>
            <a:r>
              <a:rPr lang="en-GB" sz="1400" dirty="0"/>
              <a:t>Work experience</a:t>
            </a:r>
          </a:p>
          <a:p>
            <a:pPr marL="285750" indent="-285750">
              <a:buFont typeface="Arial" panose="020B0604020202020204" pitchFamily="34" charset="0"/>
              <a:buChar char="•"/>
            </a:pPr>
            <a:r>
              <a:rPr lang="en-GB" sz="1400" dirty="0"/>
              <a:t>Learning on the job </a:t>
            </a:r>
          </a:p>
          <a:p>
            <a:pPr marL="285750" indent="-285750">
              <a:buFont typeface="Arial" panose="020B0604020202020204" pitchFamily="34" charset="0"/>
              <a:buChar char="•"/>
            </a:pPr>
            <a:r>
              <a:rPr lang="en-GB" sz="1400" dirty="0"/>
              <a:t>Volunteering </a:t>
            </a:r>
          </a:p>
          <a:p>
            <a:pPr marL="285750" indent="-285750">
              <a:buFont typeface="Arial" panose="020B0604020202020204" pitchFamily="34" charset="0"/>
              <a:buChar char="•"/>
            </a:pPr>
            <a:endParaRPr lang="en-GB" sz="1400" dirty="0"/>
          </a:p>
          <a:p>
            <a:r>
              <a:rPr lang="en-GB" sz="1600" b="1" dirty="0"/>
              <a:t>What to study/skills for climate jobs:</a:t>
            </a:r>
          </a:p>
          <a:p>
            <a:pPr marL="285750" indent="-285750">
              <a:buFont typeface="Arial" panose="020B0604020202020204" pitchFamily="34" charset="0"/>
              <a:buChar char="•"/>
            </a:pPr>
            <a:r>
              <a:rPr lang="en-GB" sz="1400" b="1" dirty="0"/>
              <a:t>Science</a:t>
            </a:r>
            <a:r>
              <a:rPr lang="en-GB" sz="1400" dirty="0"/>
              <a:t>: social sciences for behaviour change.</a:t>
            </a:r>
          </a:p>
          <a:p>
            <a:pPr marL="285750" indent="-285750">
              <a:buFont typeface="Arial" panose="020B0604020202020204" pitchFamily="34" charset="0"/>
              <a:buChar char="•"/>
            </a:pPr>
            <a:r>
              <a:rPr lang="en-GB" sz="1400" b="1" dirty="0"/>
              <a:t>Maths &amp; statistics</a:t>
            </a:r>
            <a:r>
              <a:rPr lang="en-GB" sz="1400" dirty="0"/>
              <a:t>: for sustainable finance and economy, for innovation in technology. </a:t>
            </a:r>
          </a:p>
          <a:p>
            <a:pPr marL="285750" indent="-285750">
              <a:buFont typeface="Arial" panose="020B0604020202020204" pitchFamily="34" charset="0"/>
              <a:buChar char="•"/>
            </a:pPr>
            <a:r>
              <a:rPr lang="en-GB" sz="1400" b="1" dirty="0"/>
              <a:t>Geography</a:t>
            </a:r>
            <a:r>
              <a:rPr lang="en-GB" sz="1400" dirty="0"/>
              <a:t>: for ranger, conservation, ecology, land or marine based jobs.</a:t>
            </a:r>
          </a:p>
          <a:p>
            <a:pPr marL="285750" indent="-285750">
              <a:buFont typeface="Arial" panose="020B0604020202020204" pitchFamily="34" charset="0"/>
              <a:buChar char="•"/>
            </a:pPr>
            <a:r>
              <a:rPr lang="en-GB" sz="1400" b="1" dirty="0"/>
              <a:t>English/ Languages</a:t>
            </a:r>
            <a:r>
              <a:rPr lang="en-GB" sz="1400" dirty="0"/>
              <a:t>: for administration roles, working with environmental organisations in other countries, communicating climate change. </a:t>
            </a:r>
          </a:p>
          <a:p>
            <a:pPr marL="285750" indent="-285750">
              <a:buFont typeface="Arial" panose="020B0604020202020204" pitchFamily="34" charset="0"/>
              <a:buChar char="•"/>
            </a:pPr>
            <a:endParaRPr lang="en-GB" sz="1400" dirty="0">
              <a:hlinkClick r:id="rId4">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endParaRPr lang="en-GB" sz="1400" dirty="0"/>
          </a:p>
        </p:txBody>
      </p:sp>
      <p:sp>
        <p:nvSpPr>
          <p:cNvPr id="21" name="TextBox 20">
            <a:extLst>
              <a:ext uri="{FF2B5EF4-FFF2-40B4-BE49-F238E27FC236}">
                <a16:creationId xmlns:a16="http://schemas.microsoft.com/office/drawing/2014/main" id="{80B1EAEC-0BAD-B695-AF2D-D089B1D1F5A6}"/>
              </a:ext>
            </a:extLst>
          </p:cNvPr>
          <p:cNvSpPr txBox="1"/>
          <p:nvPr/>
        </p:nvSpPr>
        <p:spPr>
          <a:xfrm>
            <a:off x="6365976" y="3803556"/>
            <a:ext cx="2174908" cy="338554"/>
          </a:xfrm>
          <a:prstGeom prst="rect">
            <a:avLst/>
          </a:prstGeom>
          <a:noFill/>
        </p:spPr>
        <p:txBody>
          <a:bodyPr wrap="square">
            <a:spAutoFit/>
          </a:bodyPr>
          <a:lstStyle/>
          <a:p>
            <a:r>
              <a:rPr lang="en-GB" sz="1600" b="1" dirty="0"/>
              <a:t>Heat Pump Engineer</a:t>
            </a:r>
            <a:endParaRPr lang="en-GB" dirty="0"/>
          </a:p>
        </p:txBody>
      </p:sp>
      <p:graphicFrame>
        <p:nvGraphicFramePr>
          <p:cNvPr id="5" name="Diagram 4">
            <a:extLst>
              <a:ext uri="{FF2B5EF4-FFF2-40B4-BE49-F238E27FC236}">
                <a16:creationId xmlns:a16="http://schemas.microsoft.com/office/drawing/2014/main" id="{4442E9A8-E5C5-645B-3F69-59A249662289}"/>
              </a:ext>
            </a:extLst>
          </p:cNvPr>
          <p:cNvGraphicFramePr/>
          <p:nvPr>
            <p:extLst>
              <p:ext uri="{D42A27DB-BD31-4B8C-83A1-F6EECF244321}">
                <p14:modId xmlns:p14="http://schemas.microsoft.com/office/powerpoint/2010/main" val="2039797480"/>
              </p:ext>
            </p:extLst>
          </p:nvPr>
        </p:nvGraphicFramePr>
        <p:xfrm>
          <a:off x="581495" y="1312734"/>
          <a:ext cx="6945305" cy="41105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descr="Abstract Art Pictures Collection: Planet Earth">
            <a:extLst>
              <a:ext uri="{FF2B5EF4-FFF2-40B4-BE49-F238E27FC236}">
                <a16:creationId xmlns:a16="http://schemas.microsoft.com/office/drawing/2014/main" id="{9F638E3D-7F9D-280A-A26A-ABF54A305BD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67214" y="2764266"/>
            <a:ext cx="1233855" cy="12338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6D1304D-8207-A896-28BE-6F85E3A3F861}"/>
              </a:ext>
            </a:extLst>
          </p:cNvPr>
          <p:cNvSpPr txBox="1"/>
          <p:nvPr/>
        </p:nvSpPr>
        <p:spPr>
          <a:xfrm>
            <a:off x="311107" y="1512380"/>
            <a:ext cx="1647552" cy="584775"/>
          </a:xfrm>
          <a:prstGeom prst="rect">
            <a:avLst/>
          </a:prstGeom>
          <a:noFill/>
        </p:spPr>
        <p:txBody>
          <a:bodyPr wrap="square">
            <a:spAutoFit/>
          </a:bodyPr>
          <a:lstStyle/>
          <a:p>
            <a:r>
              <a:rPr lang="en-GB" sz="1600" b="1" dirty="0"/>
              <a:t>Carbon Accounting</a:t>
            </a:r>
            <a:endParaRPr lang="en-GB" sz="1600" dirty="0"/>
          </a:p>
        </p:txBody>
      </p:sp>
      <p:sp>
        <p:nvSpPr>
          <p:cNvPr id="10" name="TextBox 9">
            <a:extLst>
              <a:ext uri="{FF2B5EF4-FFF2-40B4-BE49-F238E27FC236}">
                <a16:creationId xmlns:a16="http://schemas.microsoft.com/office/drawing/2014/main" id="{0FEE61FC-BED4-ED6A-3599-07FA6EFD259E}"/>
              </a:ext>
            </a:extLst>
          </p:cNvPr>
          <p:cNvSpPr txBox="1"/>
          <p:nvPr/>
        </p:nvSpPr>
        <p:spPr>
          <a:xfrm>
            <a:off x="2194136" y="833834"/>
            <a:ext cx="2313147" cy="338554"/>
          </a:xfrm>
          <a:prstGeom prst="rect">
            <a:avLst/>
          </a:prstGeom>
          <a:noFill/>
        </p:spPr>
        <p:txBody>
          <a:bodyPr wrap="square">
            <a:spAutoFit/>
          </a:bodyPr>
          <a:lstStyle/>
          <a:p>
            <a:r>
              <a:rPr lang="en-GB" sz="1600" b="1" dirty="0"/>
              <a:t>Sustainability Officer</a:t>
            </a:r>
            <a:endParaRPr lang="en-GB" sz="1600" dirty="0"/>
          </a:p>
        </p:txBody>
      </p:sp>
      <p:sp>
        <p:nvSpPr>
          <p:cNvPr id="11" name="TextBox 10">
            <a:extLst>
              <a:ext uri="{FF2B5EF4-FFF2-40B4-BE49-F238E27FC236}">
                <a16:creationId xmlns:a16="http://schemas.microsoft.com/office/drawing/2014/main" id="{18267489-3346-3C69-7111-5C7739A2A964}"/>
              </a:ext>
            </a:extLst>
          </p:cNvPr>
          <p:cNvSpPr txBox="1"/>
          <p:nvPr/>
        </p:nvSpPr>
        <p:spPr>
          <a:xfrm>
            <a:off x="2574556" y="1195106"/>
            <a:ext cx="1233855" cy="338554"/>
          </a:xfrm>
          <a:prstGeom prst="rect">
            <a:avLst/>
          </a:prstGeom>
          <a:noFill/>
        </p:spPr>
        <p:txBody>
          <a:bodyPr wrap="square">
            <a:spAutoFit/>
          </a:bodyPr>
          <a:lstStyle/>
          <a:p>
            <a:r>
              <a:rPr lang="en-GB" sz="1600" b="1" dirty="0"/>
              <a:t>Recycling</a:t>
            </a:r>
            <a:endParaRPr lang="en-GB" sz="1600" dirty="0"/>
          </a:p>
        </p:txBody>
      </p:sp>
      <p:sp>
        <p:nvSpPr>
          <p:cNvPr id="12" name="TextBox 11">
            <a:extLst>
              <a:ext uri="{FF2B5EF4-FFF2-40B4-BE49-F238E27FC236}">
                <a16:creationId xmlns:a16="http://schemas.microsoft.com/office/drawing/2014/main" id="{64EDB386-8C08-2398-CDFD-985961BE1531}"/>
              </a:ext>
            </a:extLst>
          </p:cNvPr>
          <p:cNvSpPr txBox="1"/>
          <p:nvPr/>
        </p:nvSpPr>
        <p:spPr>
          <a:xfrm>
            <a:off x="6318883" y="1341634"/>
            <a:ext cx="1387951" cy="584775"/>
          </a:xfrm>
          <a:prstGeom prst="rect">
            <a:avLst/>
          </a:prstGeom>
          <a:noFill/>
        </p:spPr>
        <p:txBody>
          <a:bodyPr wrap="square">
            <a:spAutoFit/>
          </a:bodyPr>
          <a:lstStyle/>
          <a:p>
            <a:r>
              <a:rPr lang="en-GB" sz="1600" b="1" dirty="0"/>
              <a:t>Woodland Manager</a:t>
            </a:r>
            <a:endParaRPr lang="en-GB" sz="1600" dirty="0"/>
          </a:p>
        </p:txBody>
      </p:sp>
      <p:sp>
        <p:nvSpPr>
          <p:cNvPr id="13" name="TextBox 12">
            <a:extLst>
              <a:ext uri="{FF2B5EF4-FFF2-40B4-BE49-F238E27FC236}">
                <a16:creationId xmlns:a16="http://schemas.microsoft.com/office/drawing/2014/main" id="{9CFBA7B8-2469-96ED-30C5-1F4242134639}"/>
              </a:ext>
            </a:extLst>
          </p:cNvPr>
          <p:cNvSpPr txBox="1"/>
          <p:nvPr/>
        </p:nvSpPr>
        <p:spPr>
          <a:xfrm>
            <a:off x="5173164" y="1199520"/>
            <a:ext cx="1647552" cy="338554"/>
          </a:xfrm>
          <a:prstGeom prst="rect">
            <a:avLst/>
          </a:prstGeom>
          <a:noFill/>
        </p:spPr>
        <p:txBody>
          <a:bodyPr wrap="square">
            <a:spAutoFit/>
          </a:bodyPr>
          <a:lstStyle/>
          <a:p>
            <a:r>
              <a:rPr lang="en-GB" sz="1600" b="1" dirty="0"/>
              <a:t>Ecologist</a:t>
            </a:r>
            <a:endParaRPr lang="en-GB" dirty="0"/>
          </a:p>
        </p:txBody>
      </p:sp>
      <p:sp>
        <p:nvSpPr>
          <p:cNvPr id="14" name="TextBox 13">
            <a:extLst>
              <a:ext uri="{FF2B5EF4-FFF2-40B4-BE49-F238E27FC236}">
                <a16:creationId xmlns:a16="http://schemas.microsoft.com/office/drawing/2014/main" id="{A5BC0BE3-AA3E-9BE2-224D-DB889CB6348F}"/>
              </a:ext>
            </a:extLst>
          </p:cNvPr>
          <p:cNvSpPr txBox="1"/>
          <p:nvPr/>
        </p:nvSpPr>
        <p:spPr>
          <a:xfrm>
            <a:off x="6563105" y="4924181"/>
            <a:ext cx="1445661" cy="338554"/>
          </a:xfrm>
          <a:prstGeom prst="rect">
            <a:avLst/>
          </a:prstGeom>
          <a:noFill/>
        </p:spPr>
        <p:txBody>
          <a:bodyPr wrap="square">
            <a:spAutoFit/>
          </a:bodyPr>
          <a:lstStyle/>
          <a:p>
            <a:r>
              <a:rPr lang="en-GB" sz="1600" b="1" dirty="0"/>
              <a:t>Researcher</a:t>
            </a:r>
            <a:endParaRPr lang="en-GB" sz="1600" dirty="0"/>
          </a:p>
        </p:txBody>
      </p:sp>
      <p:sp>
        <p:nvSpPr>
          <p:cNvPr id="15" name="TextBox 14">
            <a:extLst>
              <a:ext uri="{FF2B5EF4-FFF2-40B4-BE49-F238E27FC236}">
                <a16:creationId xmlns:a16="http://schemas.microsoft.com/office/drawing/2014/main" id="{EBB1A8B0-C883-A25F-CDA3-3D6741B7F2D8}"/>
              </a:ext>
            </a:extLst>
          </p:cNvPr>
          <p:cNvSpPr txBox="1"/>
          <p:nvPr/>
        </p:nvSpPr>
        <p:spPr>
          <a:xfrm>
            <a:off x="6527505" y="1964831"/>
            <a:ext cx="999160" cy="338554"/>
          </a:xfrm>
          <a:prstGeom prst="rect">
            <a:avLst/>
          </a:prstGeom>
          <a:noFill/>
        </p:spPr>
        <p:txBody>
          <a:bodyPr wrap="square">
            <a:spAutoFit/>
          </a:bodyPr>
          <a:lstStyle/>
          <a:p>
            <a:r>
              <a:rPr lang="en-GB" sz="1600" b="1" dirty="0"/>
              <a:t>Farmer</a:t>
            </a:r>
            <a:endParaRPr lang="en-GB" dirty="0"/>
          </a:p>
        </p:txBody>
      </p:sp>
      <p:sp>
        <p:nvSpPr>
          <p:cNvPr id="17" name="TextBox 16">
            <a:extLst>
              <a:ext uri="{FF2B5EF4-FFF2-40B4-BE49-F238E27FC236}">
                <a16:creationId xmlns:a16="http://schemas.microsoft.com/office/drawing/2014/main" id="{3A758810-F216-84F8-1780-CA69FD1F0EAE}"/>
              </a:ext>
            </a:extLst>
          </p:cNvPr>
          <p:cNvSpPr txBox="1"/>
          <p:nvPr/>
        </p:nvSpPr>
        <p:spPr>
          <a:xfrm>
            <a:off x="5984824" y="4190199"/>
            <a:ext cx="2261415" cy="338554"/>
          </a:xfrm>
          <a:prstGeom prst="rect">
            <a:avLst/>
          </a:prstGeom>
          <a:noFill/>
        </p:spPr>
        <p:txBody>
          <a:bodyPr wrap="square">
            <a:spAutoFit/>
          </a:bodyPr>
          <a:lstStyle/>
          <a:p>
            <a:r>
              <a:rPr lang="en-GB" sz="1600" b="1" dirty="0"/>
              <a:t>Wind Farm Technician</a:t>
            </a:r>
            <a:endParaRPr lang="en-GB" dirty="0"/>
          </a:p>
        </p:txBody>
      </p:sp>
      <p:sp>
        <p:nvSpPr>
          <p:cNvPr id="18" name="TextBox 17">
            <a:extLst>
              <a:ext uri="{FF2B5EF4-FFF2-40B4-BE49-F238E27FC236}">
                <a16:creationId xmlns:a16="http://schemas.microsoft.com/office/drawing/2014/main" id="{AD4024EE-1D09-271B-714F-1B79C4891FAC}"/>
              </a:ext>
            </a:extLst>
          </p:cNvPr>
          <p:cNvSpPr txBox="1"/>
          <p:nvPr/>
        </p:nvSpPr>
        <p:spPr>
          <a:xfrm>
            <a:off x="426118" y="3952562"/>
            <a:ext cx="1401984" cy="584775"/>
          </a:xfrm>
          <a:prstGeom prst="rect">
            <a:avLst/>
          </a:prstGeom>
          <a:noFill/>
        </p:spPr>
        <p:txBody>
          <a:bodyPr wrap="square">
            <a:spAutoFit/>
          </a:bodyPr>
          <a:lstStyle/>
          <a:p>
            <a:r>
              <a:rPr lang="en-GB" sz="1600" b="1" dirty="0"/>
              <a:t>Countryside Ranger</a:t>
            </a:r>
            <a:endParaRPr lang="en-GB" sz="1600" dirty="0"/>
          </a:p>
        </p:txBody>
      </p:sp>
      <p:sp>
        <p:nvSpPr>
          <p:cNvPr id="19" name="TextBox 18">
            <a:extLst>
              <a:ext uri="{FF2B5EF4-FFF2-40B4-BE49-F238E27FC236}">
                <a16:creationId xmlns:a16="http://schemas.microsoft.com/office/drawing/2014/main" id="{C171A095-C46C-613F-BD98-B9626EE62AF7}"/>
              </a:ext>
            </a:extLst>
          </p:cNvPr>
          <p:cNvSpPr txBox="1"/>
          <p:nvPr/>
        </p:nvSpPr>
        <p:spPr>
          <a:xfrm>
            <a:off x="280145" y="2228882"/>
            <a:ext cx="1682736" cy="584775"/>
          </a:xfrm>
          <a:prstGeom prst="rect">
            <a:avLst/>
          </a:prstGeom>
          <a:noFill/>
        </p:spPr>
        <p:txBody>
          <a:bodyPr wrap="square">
            <a:spAutoFit/>
          </a:bodyPr>
          <a:lstStyle/>
          <a:p>
            <a:r>
              <a:rPr lang="en-GB" sz="1600" b="1" dirty="0"/>
              <a:t>Community Engagement</a:t>
            </a:r>
            <a:endParaRPr lang="en-GB" sz="1600" dirty="0"/>
          </a:p>
        </p:txBody>
      </p:sp>
      <p:sp>
        <p:nvSpPr>
          <p:cNvPr id="20" name="TextBox 19">
            <a:extLst>
              <a:ext uri="{FF2B5EF4-FFF2-40B4-BE49-F238E27FC236}">
                <a16:creationId xmlns:a16="http://schemas.microsoft.com/office/drawing/2014/main" id="{814326BF-1F4F-F862-696D-D4EDC15E5CD6}"/>
              </a:ext>
            </a:extLst>
          </p:cNvPr>
          <p:cNvSpPr txBox="1"/>
          <p:nvPr/>
        </p:nvSpPr>
        <p:spPr>
          <a:xfrm>
            <a:off x="5986862" y="5209294"/>
            <a:ext cx="1173866" cy="338554"/>
          </a:xfrm>
          <a:prstGeom prst="rect">
            <a:avLst/>
          </a:prstGeom>
          <a:noFill/>
        </p:spPr>
        <p:txBody>
          <a:bodyPr wrap="square">
            <a:spAutoFit/>
          </a:bodyPr>
          <a:lstStyle/>
          <a:p>
            <a:r>
              <a:rPr lang="en-GB" sz="1600" b="1" dirty="0"/>
              <a:t>Engineer</a:t>
            </a:r>
            <a:endParaRPr lang="en-GB" dirty="0"/>
          </a:p>
        </p:txBody>
      </p:sp>
      <p:sp>
        <p:nvSpPr>
          <p:cNvPr id="22" name="TextBox 21">
            <a:extLst>
              <a:ext uri="{FF2B5EF4-FFF2-40B4-BE49-F238E27FC236}">
                <a16:creationId xmlns:a16="http://schemas.microsoft.com/office/drawing/2014/main" id="{529E8E12-A288-6075-BE1B-4369667AE6F3}"/>
              </a:ext>
            </a:extLst>
          </p:cNvPr>
          <p:cNvSpPr txBox="1"/>
          <p:nvPr/>
        </p:nvSpPr>
        <p:spPr>
          <a:xfrm>
            <a:off x="443967" y="4645473"/>
            <a:ext cx="1613278" cy="584775"/>
          </a:xfrm>
          <a:prstGeom prst="rect">
            <a:avLst/>
          </a:prstGeom>
          <a:noFill/>
        </p:spPr>
        <p:txBody>
          <a:bodyPr wrap="square">
            <a:spAutoFit/>
          </a:bodyPr>
          <a:lstStyle/>
          <a:p>
            <a:r>
              <a:rPr lang="en-GB" sz="1600" b="1" dirty="0"/>
              <a:t>Marine Conservation</a:t>
            </a:r>
            <a:endParaRPr lang="en-GB" sz="1600" dirty="0"/>
          </a:p>
        </p:txBody>
      </p:sp>
      <p:sp>
        <p:nvSpPr>
          <p:cNvPr id="23" name="TextBox 22">
            <a:extLst>
              <a:ext uri="{FF2B5EF4-FFF2-40B4-BE49-F238E27FC236}">
                <a16:creationId xmlns:a16="http://schemas.microsoft.com/office/drawing/2014/main" id="{B94274A1-6D63-C3AE-06E9-13B62C6D855C}"/>
              </a:ext>
            </a:extLst>
          </p:cNvPr>
          <p:cNvSpPr txBox="1"/>
          <p:nvPr/>
        </p:nvSpPr>
        <p:spPr>
          <a:xfrm>
            <a:off x="6222956" y="2718790"/>
            <a:ext cx="2237220" cy="338554"/>
          </a:xfrm>
          <a:prstGeom prst="rect">
            <a:avLst/>
          </a:prstGeom>
          <a:noFill/>
        </p:spPr>
        <p:txBody>
          <a:bodyPr wrap="square">
            <a:spAutoFit/>
          </a:bodyPr>
          <a:lstStyle/>
          <a:p>
            <a:r>
              <a:rPr lang="en-GB" sz="1600" b="1" dirty="0"/>
              <a:t>Sustainable Transport</a:t>
            </a:r>
            <a:endParaRPr lang="en-GB" sz="1600" dirty="0"/>
          </a:p>
        </p:txBody>
      </p:sp>
      <p:sp>
        <p:nvSpPr>
          <p:cNvPr id="24" name="TextBox 23">
            <a:extLst>
              <a:ext uri="{FF2B5EF4-FFF2-40B4-BE49-F238E27FC236}">
                <a16:creationId xmlns:a16="http://schemas.microsoft.com/office/drawing/2014/main" id="{5E96F7A1-97C4-40B2-6F7B-64CF47214130}"/>
              </a:ext>
            </a:extLst>
          </p:cNvPr>
          <p:cNvSpPr txBox="1"/>
          <p:nvPr/>
        </p:nvSpPr>
        <p:spPr>
          <a:xfrm>
            <a:off x="714383" y="5230248"/>
            <a:ext cx="1401984" cy="338554"/>
          </a:xfrm>
          <a:prstGeom prst="rect">
            <a:avLst/>
          </a:prstGeom>
          <a:noFill/>
        </p:spPr>
        <p:txBody>
          <a:bodyPr wrap="square">
            <a:spAutoFit/>
          </a:bodyPr>
          <a:lstStyle/>
          <a:p>
            <a:r>
              <a:rPr lang="en-GB" sz="1600" b="1" dirty="0"/>
              <a:t>Fundraiser</a:t>
            </a:r>
            <a:endParaRPr lang="en-GB" sz="1600" dirty="0"/>
          </a:p>
        </p:txBody>
      </p:sp>
      <p:sp>
        <p:nvSpPr>
          <p:cNvPr id="25" name="TextBox 24">
            <a:extLst>
              <a:ext uri="{FF2B5EF4-FFF2-40B4-BE49-F238E27FC236}">
                <a16:creationId xmlns:a16="http://schemas.microsoft.com/office/drawing/2014/main" id="{28D058B5-E81A-359B-49FF-CC9CA530ED87}"/>
              </a:ext>
            </a:extLst>
          </p:cNvPr>
          <p:cNvSpPr txBox="1"/>
          <p:nvPr/>
        </p:nvSpPr>
        <p:spPr>
          <a:xfrm>
            <a:off x="340966" y="888619"/>
            <a:ext cx="1998874" cy="584775"/>
          </a:xfrm>
          <a:prstGeom prst="rect">
            <a:avLst/>
          </a:prstGeom>
          <a:noFill/>
        </p:spPr>
        <p:txBody>
          <a:bodyPr wrap="square">
            <a:spAutoFit/>
          </a:bodyPr>
          <a:lstStyle/>
          <a:p>
            <a:r>
              <a:rPr lang="en-GB" sz="1600" b="1" dirty="0"/>
              <a:t>Sustainable Finance &amp; Economy</a:t>
            </a:r>
            <a:endParaRPr lang="en-GB" sz="1600" dirty="0"/>
          </a:p>
        </p:txBody>
      </p:sp>
      <p:sp>
        <p:nvSpPr>
          <p:cNvPr id="26" name="TextBox 25">
            <a:extLst>
              <a:ext uri="{FF2B5EF4-FFF2-40B4-BE49-F238E27FC236}">
                <a16:creationId xmlns:a16="http://schemas.microsoft.com/office/drawing/2014/main" id="{7EA0AC1A-C582-0466-8936-BA95D320C188}"/>
              </a:ext>
            </a:extLst>
          </p:cNvPr>
          <p:cNvSpPr txBox="1"/>
          <p:nvPr/>
        </p:nvSpPr>
        <p:spPr>
          <a:xfrm>
            <a:off x="5588937" y="5525007"/>
            <a:ext cx="2716391" cy="338554"/>
          </a:xfrm>
          <a:prstGeom prst="rect">
            <a:avLst/>
          </a:prstGeom>
          <a:noFill/>
        </p:spPr>
        <p:txBody>
          <a:bodyPr wrap="square">
            <a:spAutoFit/>
          </a:bodyPr>
          <a:lstStyle/>
          <a:p>
            <a:r>
              <a:rPr lang="en-GB" sz="1600" b="1" dirty="0"/>
              <a:t>Designers and inventors</a:t>
            </a:r>
            <a:endParaRPr lang="en-GB" dirty="0"/>
          </a:p>
        </p:txBody>
      </p:sp>
      <p:sp>
        <p:nvSpPr>
          <p:cNvPr id="27" name="TextBox 26">
            <a:extLst>
              <a:ext uri="{FF2B5EF4-FFF2-40B4-BE49-F238E27FC236}">
                <a16:creationId xmlns:a16="http://schemas.microsoft.com/office/drawing/2014/main" id="{A3CBC268-6FE3-E9A6-3C14-EECC5329563F}"/>
              </a:ext>
            </a:extLst>
          </p:cNvPr>
          <p:cNvSpPr txBox="1"/>
          <p:nvPr/>
        </p:nvSpPr>
        <p:spPr>
          <a:xfrm>
            <a:off x="4687788" y="5299667"/>
            <a:ext cx="1173866" cy="338554"/>
          </a:xfrm>
          <a:prstGeom prst="rect">
            <a:avLst/>
          </a:prstGeom>
          <a:noFill/>
        </p:spPr>
        <p:txBody>
          <a:bodyPr wrap="square">
            <a:spAutoFit/>
          </a:bodyPr>
          <a:lstStyle/>
          <a:p>
            <a:r>
              <a:rPr lang="en-GB" sz="1600" b="1" dirty="0"/>
              <a:t>MP</a:t>
            </a:r>
          </a:p>
        </p:txBody>
      </p:sp>
      <p:sp>
        <p:nvSpPr>
          <p:cNvPr id="28" name="TextBox 27">
            <a:extLst>
              <a:ext uri="{FF2B5EF4-FFF2-40B4-BE49-F238E27FC236}">
                <a16:creationId xmlns:a16="http://schemas.microsoft.com/office/drawing/2014/main" id="{A1BB58C5-A307-E0FA-C18C-2B4C863CE4D3}"/>
              </a:ext>
            </a:extLst>
          </p:cNvPr>
          <p:cNvSpPr txBox="1"/>
          <p:nvPr/>
        </p:nvSpPr>
        <p:spPr>
          <a:xfrm>
            <a:off x="3467214" y="5288004"/>
            <a:ext cx="1173866" cy="338554"/>
          </a:xfrm>
          <a:prstGeom prst="rect">
            <a:avLst/>
          </a:prstGeom>
          <a:noFill/>
        </p:spPr>
        <p:txBody>
          <a:bodyPr wrap="square">
            <a:spAutoFit/>
          </a:bodyPr>
          <a:lstStyle/>
          <a:p>
            <a:r>
              <a:rPr lang="en-GB" sz="1600" b="1" dirty="0"/>
              <a:t>Advisor</a:t>
            </a:r>
          </a:p>
        </p:txBody>
      </p:sp>
      <p:sp>
        <p:nvSpPr>
          <p:cNvPr id="29" name="TextBox 28">
            <a:extLst>
              <a:ext uri="{FF2B5EF4-FFF2-40B4-BE49-F238E27FC236}">
                <a16:creationId xmlns:a16="http://schemas.microsoft.com/office/drawing/2014/main" id="{D154360D-A176-E63E-BB73-EAF8F7DC9487}"/>
              </a:ext>
            </a:extLst>
          </p:cNvPr>
          <p:cNvSpPr txBox="1"/>
          <p:nvPr/>
        </p:nvSpPr>
        <p:spPr>
          <a:xfrm>
            <a:off x="4456842" y="799381"/>
            <a:ext cx="2956880" cy="338554"/>
          </a:xfrm>
          <a:prstGeom prst="rect">
            <a:avLst/>
          </a:prstGeom>
          <a:noFill/>
        </p:spPr>
        <p:txBody>
          <a:bodyPr wrap="square">
            <a:spAutoFit/>
          </a:bodyPr>
          <a:lstStyle/>
          <a:p>
            <a:r>
              <a:rPr lang="en-GB" sz="1600" b="1" dirty="0"/>
              <a:t>Planning and development</a:t>
            </a:r>
            <a:endParaRPr lang="en-GB" sz="1600" dirty="0"/>
          </a:p>
        </p:txBody>
      </p:sp>
      <p:sp>
        <p:nvSpPr>
          <p:cNvPr id="30" name="TextBox 29">
            <a:extLst>
              <a:ext uri="{FF2B5EF4-FFF2-40B4-BE49-F238E27FC236}">
                <a16:creationId xmlns:a16="http://schemas.microsoft.com/office/drawing/2014/main" id="{EB4C7DD1-0694-880B-D111-E9066F9C48D0}"/>
              </a:ext>
            </a:extLst>
          </p:cNvPr>
          <p:cNvSpPr txBox="1"/>
          <p:nvPr/>
        </p:nvSpPr>
        <p:spPr>
          <a:xfrm>
            <a:off x="6459858" y="2365225"/>
            <a:ext cx="1882077" cy="338554"/>
          </a:xfrm>
          <a:prstGeom prst="rect">
            <a:avLst/>
          </a:prstGeom>
          <a:noFill/>
        </p:spPr>
        <p:txBody>
          <a:bodyPr wrap="square">
            <a:spAutoFit/>
          </a:bodyPr>
          <a:lstStyle/>
          <a:p>
            <a:r>
              <a:rPr lang="en-GB" sz="1600" b="1" dirty="0"/>
              <a:t>Food technicians</a:t>
            </a:r>
            <a:endParaRPr lang="en-GB" dirty="0"/>
          </a:p>
        </p:txBody>
      </p:sp>
      <p:sp>
        <p:nvSpPr>
          <p:cNvPr id="31" name="TextBox 30">
            <a:extLst>
              <a:ext uri="{FF2B5EF4-FFF2-40B4-BE49-F238E27FC236}">
                <a16:creationId xmlns:a16="http://schemas.microsoft.com/office/drawing/2014/main" id="{1D78D9F5-29DE-9590-A68E-C03808AF77A5}"/>
              </a:ext>
            </a:extLst>
          </p:cNvPr>
          <p:cNvSpPr txBox="1"/>
          <p:nvPr/>
        </p:nvSpPr>
        <p:spPr>
          <a:xfrm>
            <a:off x="1112357" y="5539586"/>
            <a:ext cx="1401984" cy="338554"/>
          </a:xfrm>
          <a:prstGeom prst="rect">
            <a:avLst/>
          </a:prstGeom>
          <a:noFill/>
        </p:spPr>
        <p:txBody>
          <a:bodyPr wrap="square">
            <a:spAutoFit/>
          </a:bodyPr>
          <a:lstStyle/>
          <a:p>
            <a:r>
              <a:rPr lang="en-GB" sz="1600" b="1" dirty="0"/>
              <a:t>Campaigner</a:t>
            </a:r>
            <a:endParaRPr lang="en-GB" sz="1600" dirty="0"/>
          </a:p>
        </p:txBody>
      </p:sp>
      <p:sp>
        <p:nvSpPr>
          <p:cNvPr id="1024" name="TextBox 1023">
            <a:extLst>
              <a:ext uri="{FF2B5EF4-FFF2-40B4-BE49-F238E27FC236}">
                <a16:creationId xmlns:a16="http://schemas.microsoft.com/office/drawing/2014/main" id="{8A73C086-70B9-80B5-8C51-CE1CEABD34E9}"/>
              </a:ext>
            </a:extLst>
          </p:cNvPr>
          <p:cNvSpPr txBox="1"/>
          <p:nvPr/>
        </p:nvSpPr>
        <p:spPr>
          <a:xfrm>
            <a:off x="2339840" y="5409386"/>
            <a:ext cx="1426801" cy="584775"/>
          </a:xfrm>
          <a:prstGeom prst="rect">
            <a:avLst/>
          </a:prstGeom>
          <a:noFill/>
        </p:spPr>
        <p:txBody>
          <a:bodyPr wrap="square">
            <a:spAutoFit/>
          </a:bodyPr>
          <a:lstStyle/>
          <a:p>
            <a:pPr algn="ctr"/>
            <a:r>
              <a:rPr lang="en-GB" sz="1600" b="1" dirty="0"/>
              <a:t>Legal/ Climate Law</a:t>
            </a:r>
            <a:endParaRPr lang="en-GB" sz="1600" dirty="0"/>
          </a:p>
        </p:txBody>
      </p:sp>
      <p:sp>
        <p:nvSpPr>
          <p:cNvPr id="1025" name="TextBox 1024">
            <a:extLst>
              <a:ext uri="{FF2B5EF4-FFF2-40B4-BE49-F238E27FC236}">
                <a16:creationId xmlns:a16="http://schemas.microsoft.com/office/drawing/2014/main" id="{F7563B0B-7C45-3C84-D583-DA7F75780F04}"/>
              </a:ext>
            </a:extLst>
          </p:cNvPr>
          <p:cNvSpPr txBox="1"/>
          <p:nvPr/>
        </p:nvSpPr>
        <p:spPr>
          <a:xfrm>
            <a:off x="3821116" y="5622239"/>
            <a:ext cx="1804497" cy="338554"/>
          </a:xfrm>
          <a:prstGeom prst="rect">
            <a:avLst/>
          </a:prstGeom>
          <a:noFill/>
        </p:spPr>
        <p:txBody>
          <a:bodyPr wrap="square">
            <a:spAutoFit/>
          </a:bodyPr>
          <a:lstStyle/>
          <a:p>
            <a:r>
              <a:rPr lang="en-GB" sz="1600" b="1" dirty="0"/>
              <a:t>Local Councillor</a:t>
            </a:r>
          </a:p>
        </p:txBody>
      </p:sp>
      <p:sp>
        <p:nvSpPr>
          <p:cNvPr id="3" name="TextBox 2">
            <a:extLst>
              <a:ext uri="{FF2B5EF4-FFF2-40B4-BE49-F238E27FC236}">
                <a16:creationId xmlns:a16="http://schemas.microsoft.com/office/drawing/2014/main" id="{78AE0A73-19CA-903A-BC5F-87FDCF095FC8}"/>
              </a:ext>
            </a:extLst>
          </p:cNvPr>
          <p:cNvSpPr txBox="1"/>
          <p:nvPr/>
        </p:nvSpPr>
        <p:spPr>
          <a:xfrm>
            <a:off x="6496377" y="4579591"/>
            <a:ext cx="1445661" cy="338554"/>
          </a:xfrm>
          <a:prstGeom prst="rect">
            <a:avLst/>
          </a:prstGeom>
          <a:noFill/>
        </p:spPr>
        <p:txBody>
          <a:bodyPr wrap="square">
            <a:spAutoFit/>
          </a:bodyPr>
          <a:lstStyle/>
          <a:p>
            <a:r>
              <a:rPr lang="en-GB" sz="1600" b="1" dirty="0"/>
              <a:t>Data analyst</a:t>
            </a:r>
            <a:endParaRPr lang="en-GB" sz="1600" dirty="0"/>
          </a:p>
        </p:txBody>
      </p:sp>
      <p:sp>
        <p:nvSpPr>
          <p:cNvPr id="4" name="TextBox 3">
            <a:extLst>
              <a:ext uri="{FF2B5EF4-FFF2-40B4-BE49-F238E27FC236}">
                <a16:creationId xmlns:a16="http://schemas.microsoft.com/office/drawing/2014/main" id="{66F8B56E-9444-CE2C-638E-A331DF04980C}"/>
              </a:ext>
            </a:extLst>
          </p:cNvPr>
          <p:cNvSpPr txBox="1"/>
          <p:nvPr/>
        </p:nvSpPr>
        <p:spPr>
          <a:xfrm>
            <a:off x="6627531" y="3064390"/>
            <a:ext cx="1882077" cy="338554"/>
          </a:xfrm>
          <a:prstGeom prst="rect">
            <a:avLst/>
          </a:prstGeom>
          <a:noFill/>
        </p:spPr>
        <p:txBody>
          <a:bodyPr wrap="square">
            <a:spAutoFit/>
          </a:bodyPr>
          <a:lstStyle/>
          <a:p>
            <a:r>
              <a:rPr lang="en-GB" sz="1600" b="1" dirty="0"/>
              <a:t>Construction</a:t>
            </a:r>
            <a:endParaRPr lang="en-GB" dirty="0"/>
          </a:p>
        </p:txBody>
      </p:sp>
      <p:sp>
        <p:nvSpPr>
          <p:cNvPr id="6" name="TextBox 5">
            <a:extLst>
              <a:ext uri="{FF2B5EF4-FFF2-40B4-BE49-F238E27FC236}">
                <a16:creationId xmlns:a16="http://schemas.microsoft.com/office/drawing/2014/main" id="{A1527D61-2D92-DDE4-BD37-8784DC84654D}"/>
              </a:ext>
            </a:extLst>
          </p:cNvPr>
          <p:cNvSpPr txBox="1"/>
          <p:nvPr/>
        </p:nvSpPr>
        <p:spPr>
          <a:xfrm>
            <a:off x="6596531" y="3430114"/>
            <a:ext cx="1882077" cy="338554"/>
          </a:xfrm>
          <a:prstGeom prst="rect">
            <a:avLst/>
          </a:prstGeom>
          <a:noFill/>
        </p:spPr>
        <p:txBody>
          <a:bodyPr wrap="square">
            <a:spAutoFit/>
          </a:bodyPr>
          <a:lstStyle/>
          <a:p>
            <a:r>
              <a:rPr lang="en-GB" sz="1600" b="1" dirty="0"/>
              <a:t>Home Retrofit</a:t>
            </a:r>
            <a:endParaRPr lang="en-GB" dirty="0"/>
          </a:p>
        </p:txBody>
      </p:sp>
    </p:spTree>
    <p:extLst>
      <p:ext uri="{BB962C8B-B14F-4D97-AF65-F5344CB8AC3E}">
        <p14:creationId xmlns:p14="http://schemas.microsoft.com/office/powerpoint/2010/main" val="132995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6A409-8B8F-20FB-4BC8-E951C63E0A45}"/>
            </a:ext>
          </a:extLst>
        </p:cNvPr>
        <p:cNvGrpSpPr/>
        <p:nvPr/>
      </p:nvGrpSpPr>
      <p:grpSpPr>
        <a:xfrm>
          <a:off x="0" y="0"/>
          <a:ext cx="0" cy="0"/>
          <a:chOff x="0" y="0"/>
          <a:chExt cx="0" cy="0"/>
        </a:xfrm>
      </p:grpSpPr>
      <p:pic>
        <p:nvPicPr>
          <p:cNvPr id="16" name="Picture 15" descr="SD_footer_2.jpg">
            <a:extLst>
              <a:ext uri="{FF2B5EF4-FFF2-40B4-BE49-F238E27FC236}">
                <a16:creationId xmlns:a16="http://schemas.microsoft.com/office/drawing/2014/main" id="{2BAB534E-72C7-B6A7-2CC5-BC196D1537BA}"/>
              </a:ext>
            </a:extLst>
          </p:cNvPr>
          <p:cNvPicPr>
            <a:picLocks noChangeAspect="1"/>
          </p:cNvPicPr>
          <p:nvPr/>
        </p:nvPicPr>
        <p:blipFill rotWithShape="1">
          <a:blip r:embed="rId3">
            <a:extLst>
              <a:ext uri="{28A0092B-C50C-407E-A947-70E740481C1C}">
                <a14:useLocalDpi xmlns:a14="http://schemas.microsoft.com/office/drawing/2010/main" val="0"/>
              </a:ext>
            </a:extLst>
          </a:blip>
          <a:srcRect l="-1" r="948"/>
          <a:stretch/>
        </p:blipFill>
        <p:spPr>
          <a:xfrm>
            <a:off x="0" y="5947891"/>
            <a:ext cx="12192000" cy="932436"/>
          </a:xfrm>
          <a:prstGeom prst="rect">
            <a:avLst/>
          </a:prstGeom>
        </p:spPr>
      </p:pic>
      <p:sp>
        <p:nvSpPr>
          <p:cNvPr id="2" name="TextBox 1">
            <a:extLst>
              <a:ext uri="{FF2B5EF4-FFF2-40B4-BE49-F238E27FC236}">
                <a16:creationId xmlns:a16="http://schemas.microsoft.com/office/drawing/2014/main" id="{E40F002F-9B82-464A-88D0-8A589B654E3E}"/>
              </a:ext>
            </a:extLst>
          </p:cNvPr>
          <p:cNvSpPr txBox="1"/>
          <p:nvPr/>
        </p:nvSpPr>
        <p:spPr>
          <a:xfrm>
            <a:off x="280051" y="194477"/>
            <a:ext cx="11330454" cy="707886"/>
          </a:xfrm>
          <a:prstGeom prst="rect">
            <a:avLst/>
          </a:prstGeom>
          <a:noFill/>
        </p:spPr>
        <p:txBody>
          <a:bodyPr wrap="square" rtlCol="0">
            <a:spAutoFit/>
          </a:bodyPr>
          <a:lstStyle/>
          <a:p>
            <a:r>
              <a:rPr lang="en-GB" sz="4000" dirty="0">
                <a:latin typeface="Gill Sans MT" panose="020B0502020104020203" pitchFamily="34" charset="0"/>
              </a:rPr>
              <a:t>University courses for climate careers </a:t>
            </a:r>
          </a:p>
        </p:txBody>
      </p:sp>
      <p:graphicFrame>
        <p:nvGraphicFramePr>
          <p:cNvPr id="5" name="Diagram 4">
            <a:extLst>
              <a:ext uri="{FF2B5EF4-FFF2-40B4-BE49-F238E27FC236}">
                <a16:creationId xmlns:a16="http://schemas.microsoft.com/office/drawing/2014/main" id="{4442E9A8-E5C5-645B-3F69-59A249662289}"/>
              </a:ext>
            </a:extLst>
          </p:cNvPr>
          <p:cNvGraphicFramePr/>
          <p:nvPr>
            <p:extLst>
              <p:ext uri="{D42A27DB-BD31-4B8C-83A1-F6EECF244321}">
                <p14:modId xmlns:p14="http://schemas.microsoft.com/office/powerpoint/2010/main" val="1040075563"/>
              </p:ext>
            </p:extLst>
          </p:nvPr>
        </p:nvGraphicFramePr>
        <p:xfrm>
          <a:off x="581495" y="975000"/>
          <a:ext cx="6733705" cy="47453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extBox 17">
            <a:extLst>
              <a:ext uri="{FF2B5EF4-FFF2-40B4-BE49-F238E27FC236}">
                <a16:creationId xmlns:a16="http://schemas.microsoft.com/office/drawing/2014/main" id="{AD4024EE-1D09-271B-714F-1B79C4891FAC}"/>
              </a:ext>
            </a:extLst>
          </p:cNvPr>
          <p:cNvSpPr txBox="1"/>
          <p:nvPr/>
        </p:nvSpPr>
        <p:spPr>
          <a:xfrm>
            <a:off x="12397966" y="3537893"/>
            <a:ext cx="1401984" cy="584775"/>
          </a:xfrm>
          <a:prstGeom prst="rect">
            <a:avLst/>
          </a:prstGeom>
          <a:noFill/>
        </p:spPr>
        <p:txBody>
          <a:bodyPr wrap="square">
            <a:spAutoFit/>
          </a:bodyPr>
          <a:lstStyle/>
          <a:p>
            <a:r>
              <a:rPr lang="en-GB" sz="1600" b="1" dirty="0"/>
              <a:t>Countryside Ranger</a:t>
            </a:r>
            <a:endParaRPr lang="en-GB" sz="1600" dirty="0"/>
          </a:p>
        </p:txBody>
      </p:sp>
      <p:sp>
        <p:nvSpPr>
          <p:cNvPr id="19" name="TextBox 18">
            <a:extLst>
              <a:ext uri="{FF2B5EF4-FFF2-40B4-BE49-F238E27FC236}">
                <a16:creationId xmlns:a16="http://schemas.microsoft.com/office/drawing/2014/main" id="{C171A095-C46C-613F-BD98-B9626EE62AF7}"/>
              </a:ext>
            </a:extLst>
          </p:cNvPr>
          <p:cNvSpPr txBox="1"/>
          <p:nvPr/>
        </p:nvSpPr>
        <p:spPr>
          <a:xfrm>
            <a:off x="12358731" y="2819005"/>
            <a:ext cx="1682736" cy="584775"/>
          </a:xfrm>
          <a:prstGeom prst="rect">
            <a:avLst/>
          </a:prstGeom>
          <a:noFill/>
        </p:spPr>
        <p:txBody>
          <a:bodyPr wrap="square">
            <a:spAutoFit/>
          </a:bodyPr>
          <a:lstStyle/>
          <a:p>
            <a:r>
              <a:rPr lang="en-GB" sz="1600" b="1" dirty="0"/>
              <a:t>Community Engagement</a:t>
            </a:r>
            <a:endParaRPr lang="en-GB" sz="1600" dirty="0"/>
          </a:p>
        </p:txBody>
      </p:sp>
      <p:sp>
        <p:nvSpPr>
          <p:cNvPr id="1028" name="TextBox 1027">
            <a:extLst>
              <a:ext uri="{FF2B5EF4-FFF2-40B4-BE49-F238E27FC236}">
                <a16:creationId xmlns:a16="http://schemas.microsoft.com/office/drawing/2014/main" id="{E609D90D-5238-FBC5-A7E1-C55D6E8EED0F}"/>
              </a:ext>
            </a:extLst>
          </p:cNvPr>
          <p:cNvSpPr txBox="1"/>
          <p:nvPr/>
        </p:nvSpPr>
        <p:spPr>
          <a:xfrm>
            <a:off x="7464099" y="975000"/>
            <a:ext cx="4582590" cy="3608680"/>
          </a:xfrm>
          <a:prstGeom prst="rect">
            <a:avLst/>
          </a:prstGeom>
          <a:noFill/>
        </p:spPr>
        <p:txBody>
          <a:bodyPr wrap="square">
            <a:spAutoFit/>
          </a:bodyPr>
          <a:lstStyle/>
          <a:p>
            <a:pPr lvl="0" fontAlgn="base">
              <a:spcAft>
                <a:spcPts val="300"/>
              </a:spcAft>
              <a:tabLst>
                <a:tab pos="457200" algn="l"/>
              </a:tabLst>
            </a:pPr>
            <a:r>
              <a:rPr lang="en-GB" sz="2400" b="1"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What you will learn:</a:t>
            </a:r>
          </a:p>
          <a:p>
            <a:pPr marL="342900" lvl="0" indent="-342900" fontAlgn="base">
              <a:spcAft>
                <a:spcPts val="300"/>
              </a:spcAft>
              <a:buFont typeface="Wingdings" panose="05000000000000000000" pitchFamily="2" charset="2"/>
              <a:buChar char="ü"/>
              <a:tabLst>
                <a:tab pos="457200" algn="l"/>
              </a:tabLst>
            </a:pPr>
            <a:r>
              <a:rPr lang="en-GB" sz="2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rPr>
              <a:t>Environmental Politics and Policy</a:t>
            </a:r>
          </a:p>
          <a:p>
            <a:pPr marL="342900" lvl="0" indent="-342900" fontAlgn="base">
              <a:spcAft>
                <a:spcPts val="300"/>
              </a:spcAft>
              <a:buFont typeface="Wingdings" panose="05000000000000000000" pitchFamily="2" charset="2"/>
              <a:buChar char="ü"/>
              <a:tabLst>
                <a:tab pos="457200" algn="l"/>
              </a:tabLst>
            </a:pPr>
            <a:r>
              <a:rPr lang="en-GB" sz="2400" kern="100" dirty="0">
                <a:highlight>
                  <a:srgbClr val="FFFFFF"/>
                </a:highlight>
                <a:latin typeface="Calibri" panose="020F0502020204030204" pitchFamily="34" charset="0"/>
                <a:ea typeface="Aptos" panose="020B0004020202020204" pitchFamily="34" charset="0"/>
                <a:cs typeface="Calibri" panose="020F0502020204030204" pitchFamily="34" charset="0"/>
              </a:rPr>
              <a:t>Business Environmental Corporate Responsibility</a:t>
            </a:r>
          </a:p>
          <a:p>
            <a:pPr marL="342900" lvl="0" indent="-342900" fontAlgn="base">
              <a:spcAft>
                <a:spcPts val="300"/>
              </a:spcAft>
              <a:buFont typeface="Wingdings" panose="05000000000000000000" pitchFamily="2" charset="2"/>
              <a:buChar char="ü"/>
              <a:tabLst>
                <a:tab pos="457200" algn="l"/>
              </a:tabLst>
            </a:pPr>
            <a:r>
              <a:rPr lang="en-GB" sz="2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rPr>
              <a:t>Transport, energy and environment</a:t>
            </a:r>
          </a:p>
          <a:p>
            <a:pPr marL="342900" lvl="0" indent="-342900" fontAlgn="base">
              <a:spcAft>
                <a:spcPts val="300"/>
              </a:spcAft>
              <a:buFont typeface="Wingdings" panose="05000000000000000000" pitchFamily="2" charset="2"/>
              <a:buChar char="ü"/>
              <a:tabLst>
                <a:tab pos="457200" algn="l"/>
              </a:tabLst>
            </a:pPr>
            <a:r>
              <a:rPr lang="en-GB" sz="2400" kern="100" dirty="0">
                <a:highlight>
                  <a:srgbClr val="FFFFFF"/>
                </a:highlight>
                <a:latin typeface="Calibri" panose="020F0502020204030204" pitchFamily="34" charset="0"/>
                <a:ea typeface="Aptos" panose="020B0004020202020204" pitchFamily="34" charset="0"/>
                <a:cs typeface="Calibri" panose="020F0502020204030204" pitchFamily="34" charset="0"/>
              </a:rPr>
              <a:t>Adaptation and Mitigation</a:t>
            </a:r>
          </a:p>
          <a:p>
            <a:pPr marL="342900" lvl="0" indent="-342900" fontAlgn="base">
              <a:spcAft>
                <a:spcPts val="300"/>
              </a:spcAft>
              <a:buFont typeface="Wingdings" panose="05000000000000000000" pitchFamily="2" charset="2"/>
              <a:buChar char="ü"/>
              <a:tabLst>
                <a:tab pos="457200" algn="l"/>
              </a:tabLst>
            </a:pPr>
            <a:r>
              <a:rPr lang="en-GB" sz="2400" kern="100" dirty="0">
                <a:highlight>
                  <a:srgbClr val="FFFFFF"/>
                </a:highlight>
                <a:latin typeface="Calibri" panose="020F0502020204030204" pitchFamily="34" charset="0"/>
                <a:ea typeface="Aptos" panose="020B0004020202020204" pitchFamily="34" charset="0"/>
                <a:cs typeface="Calibri" panose="020F0502020204030204" pitchFamily="34" charset="0"/>
              </a:rPr>
              <a:t>Pe</a:t>
            </a:r>
            <a:r>
              <a:rPr lang="en-GB" sz="2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rPr>
              <a:t>ople and Sustainability</a:t>
            </a:r>
          </a:p>
        </p:txBody>
      </p:sp>
    </p:spTree>
    <p:extLst>
      <p:ext uri="{BB962C8B-B14F-4D97-AF65-F5344CB8AC3E}">
        <p14:creationId xmlns:p14="http://schemas.microsoft.com/office/powerpoint/2010/main" val="373055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6A409-8B8F-20FB-4BC8-E951C63E0A45}"/>
            </a:ext>
          </a:extLst>
        </p:cNvPr>
        <p:cNvGrpSpPr/>
        <p:nvPr/>
      </p:nvGrpSpPr>
      <p:grpSpPr>
        <a:xfrm>
          <a:off x="0" y="0"/>
          <a:ext cx="0" cy="0"/>
          <a:chOff x="0" y="0"/>
          <a:chExt cx="0" cy="0"/>
        </a:xfrm>
      </p:grpSpPr>
      <p:pic>
        <p:nvPicPr>
          <p:cNvPr id="16" name="Picture 15" descr="SD_footer_2.jpg">
            <a:extLst>
              <a:ext uri="{FF2B5EF4-FFF2-40B4-BE49-F238E27FC236}">
                <a16:creationId xmlns:a16="http://schemas.microsoft.com/office/drawing/2014/main" id="{2BAB534E-72C7-B6A7-2CC5-BC196D1537BA}"/>
              </a:ext>
            </a:extLst>
          </p:cNvPr>
          <p:cNvPicPr>
            <a:picLocks noChangeAspect="1"/>
          </p:cNvPicPr>
          <p:nvPr/>
        </p:nvPicPr>
        <p:blipFill rotWithShape="1">
          <a:blip r:embed="rId3">
            <a:extLst>
              <a:ext uri="{28A0092B-C50C-407E-A947-70E740481C1C}">
                <a14:useLocalDpi xmlns:a14="http://schemas.microsoft.com/office/drawing/2010/main" val="0"/>
              </a:ext>
            </a:extLst>
          </a:blip>
          <a:srcRect l="-1" r="948"/>
          <a:stretch/>
        </p:blipFill>
        <p:spPr>
          <a:xfrm>
            <a:off x="0" y="5947891"/>
            <a:ext cx="12192000" cy="932436"/>
          </a:xfrm>
          <a:prstGeom prst="rect">
            <a:avLst/>
          </a:prstGeom>
        </p:spPr>
      </p:pic>
      <p:sp>
        <p:nvSpPr>
          <p:cNvPr id="2" name="TextBox 1">
            <a:extLst>
              <a:ext uri="{FF2B5EF4-FFF2-40B4-BE49-F238E27FC236}">
                <a16:creationId xmlns:a16="http://schemas.microsoft.com/office/drawing/2014/main" id="{E40F002F-9B82-464A-88D0-8A589B654E3E}"/>
              </a:ext>
            </a:extLst>
          </p:cNvPr>
          <p:cNvSpPr txBox="1"/>
          <p:nvPr/>
        </p:nvSpPr>
        <p:spPr>
          <a:xfrm>
            <a:off x="280051" y="194477"/>
            <a:ext cx="11330454" cy="707886"/>
          </a:xfrm>
          <a:prstGeom prst="rect">
            <a:avLst/>
          </a:prstGeom>
          <a:noFill/>
        </p:spPr>
        <p:txBody>
          <a:bodyPr wrap="square" rtlCol="0">
            <a:spAutoFit/>
          </a:bodyPr>
          <a:lstStyle/>
          <a:p>
            <a:r>
              <a:rPr lang="en-GB" sz="4000" dirty="0">
                <a:latin typeface="Gill Sans MT" panose="020B0502020104020203" pitchFamily="34" charset="0"/>
              </a:rPr>
              <a:t>University courses for climate careers </a:t>
            </a:r>
          </a:p>
        </p:txBody>
      </p:sp>
      <p:graphicFrame>
        <p:nvGraphicFramePr>
          <p:cNvPr id="5" name="Diagram 4">
            <a:extLst>
              <a:ext uri="{FF2B5EF4-FFF2-40B4-BE49-F238E27FC236}">
                <a16:creationId xmlns:a16="http://schemas.microsoft.com/office/drawing/2014/main" id="{4442E9A8-E5C5-645B-3F69-59A249662289}"/>
              </a:ext>
            </a:extLst>
          </p:cNvPr>
          <p:cNvGraphicFramePr/>
          <p:nvPr>
            <p:extLst>
              <p:ext uri="{D42A27DB-BD31-4B8C-83A1-F6EECF244321}">
                <p14:modId xmlns:p14="http://schemas.microsoft.com/office/powerpoint/2010/main" val="3706309708"/>
              </p:ext>
            </p:extLst>
          </p:nvPr>
        </p:nvGraphicFramePr>
        <p:xfrm>
          <a:off x="581495" y="975000"/>
          <a:ext cx="6733705" cy="47453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28" name="TextBox 1027">
            <a:extLst>
              <a:ext uri="{FF2B5EF4-FFF2-40B4-BE49-F238E27FC236}">
                <a16:creationId xmlns:a16="http://schemas.microsoft.com/office/drawing/2014/main" id="{E609D90D-5238-FBC5-A7E1-C55D6E8EED0F}"/>
              </a:ext>
            </a:extLst>
          </p:cNvPr>
          <p:cNvSpPr txBox="1"/>
          <p:nvPr/>
        </p:nvSpPr>
        <p:spPr>
          <a:xfrm>
            <a:off x="7464099" y="975000"/>
            <a:ext cx="4582590" cy="3724096"/>
          </a:xfrm>
          <a:prstGeom prst="rect">
            <a:avLst/>
          </a:prstGeom>
          <a:noFill/>
        </p:spPr>
        <p:txBody>
          <a:bodyPr wrap="square">
            <a:spAutoFit/>
          </a:bodyPr>
          <a:lstStyle/>
          <a:p>
            <a:pPr lvl="0" fontAlgn="base">
              <a:spcAft>
                <a:spcPts val="300"/>
              </a:spcAft>
              <a:tabLst>
                <a:tab pos="457200" algn="l"/>
              </a:tabLst>
            </a:pPr>
            <a:r>
              <a:rPr lang="en-GB" sz="2400" b="1"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What you will learn:</a:t>
            </a:r>
          </a:p>
          <a:p>
            <a:pPr marL="342900" indent="-342900" fontAlgn="base">
              <a:spcAft>
                <a:spcPts val="300"/>
              </a:spcAft>
              <a:buFont typeface="Wingdings" panose="05000000000000000000" pitchFamily="2" charset="2"/>
              <a:buChar char="ü"/>
              <a:tabLst>
                <a:tab pos="457200" algn="l"/>
              </a:tabLst>
            </a:pPr>
            <a:r>
              <a:rPr lang="en-GB" sz="2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rPr>
              <a:t>Earth Science &amp; Earth Systems </a:t>
            </a:r>
          </a:p>
          <a:p>
            <a:pPr marL="342900" lvl="0" indent="-342900" fontAlgn="base">
              <a:spcAft>
                <a:spcPts val="300"/>
              </a:spcAft>
              <a:buFont typeface="Wingdings" panose="05000000000000000000" pitchFamily="2" charset="2"/>
              <a:buChar char="ü"/>
              <a:tabLst>
                <a:tab pos="457200" algn="l"/>
              </a:tabLst>
            </a:pPr>
            <a:r>
              <a:rPr lang="en-GB" sz="2400" kern="100" dirty="0">
                <a:highlight>
                  <a:srgbClr val="FFFFFF"/>
                </a:highlight>
                <a:latin typeface="Calibri" panose="020F0502020204030204" pitchFamily="34" charset="0"/>
                <a:ea typeface="Aptos" panose="020B0004020202020204" pitchFamily="34" charset="0"/>
                <a:cs typeface="Calibri" panose="020F0502020204030204" pitchFamily="34" charset="0"/>
              </a:rPr>
              <a:t>Climate Change &amp; Atmosphere </a:t>
            </a:r>
          </a:p>
          <a:p>
            <a:pPr marL="342900" lvl="0" indent="-342900" fontAlgn="base">
              <a:spcAft>
                <a:spcPts val="300"/>
              </a:spcAft>
              <a:buFont typeface="Wingdings" panose="05000000000000000000" pitchFamily="2" charset="2"/>
              <a:buChar char="ü"/>
              <a:tabLst>
                <a:tab pos="457200" algn="l"/>
              </a:tabLst>
            </a:pPr>
            <a:r>
              <a:rPr lang="en-GB" sz="2400" kern="100" dirty="0">
                <a:highlight>
                  <a:srgbClr val="FFFFFF"/>
                </a:highlight>
                <a:latin typeface="Calibri" panose="020F0502020204030204" pitchFamily="34" charset="0"/>
                <a:ea typeface="Aptos" panose="020B0004020202020204" pitchFamily="34" charset="0"/>
                <a:cs typeface="Calibri" panose="020F0502020204030204" pitchFamily="34" charset="0"/>
              </a:rPr>
              <a:t>Oceans and marine ecosystems</a:t>
            </a:r>
          </a:p>
          <a:p>
            <a:pPr marL="342900" lvl="0" indent="-342900" fontAlgn="base">
              <a:spcAft>
                <a:spcPts val="300"/>
              </a:spcAft>
              <a:buFont typeface="Wingdings" panose="05000000000000000000" pitchFamily="2" charset="2"/>
              <a:buChar char="ü"/>
              <a:tabLst>
                <a:tab pos="457200" algn="l"/>
              </a:tabLst>
            </a:pPr>
            <a:r>
              <a:rPr lang="en-GB" sz="2400" kern="100" dirty="0">
                <a:highlight>
                  <a:srgbClr val="FFFFFF"/>
                </a:highlight>
                <a:latin typeface="Calibri" panose="020F0502020204030204" pitchFamily="34" charset="0"/>
                <a:ea typeface="Aptos" panose="020B0004020202020204" pitchFamily="34" charset="0"/>
                <a:cs typeface="Calibri" panose="020F0502020204030204" pitchFamily="34" charset="0"/>
              </a:rPr>
              <a:t>Ecology and Conservation</a:t>
            </a:r>
          </a:p>
          <a:p>
            <a:pPr marL="342900" lvl="0" indent="-342900" fontAlgn="base">
              <a:spcAft>
                <a:spcPts val="300"/>
              </a:spcAft>
              <a:buFont typeface="Wingdings" panose="05000000000000000000" pitchFamily="2" charset="2"/>
              <a:buChar char="ü"/>
              <a:tabLst>
                <a:tab pos="457200" algn="l"/>
              </a:tabLst>
            </a:pPr>
            <a:r>
              <a:rPr lang="en-GB" sz="2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rPr>
              <a:t>Data Science</a:t>
            </a:r>
          </a:p>
          <a:p>
            <a:pPr marL="342900" lvl="0" indent="-342900" fontAlgn="base">
              <a:spcAft>
                <a:spcPts val="300"/>
              </a:spcAft>
              <a:buFont typeface="Wingdings" panose="05000000000000000000" pitchFamily="2" charset="2"/>
              <a:buChar char="ü"/>
              <a:tabLst>
                <a:tab pos="457200" algn="l"/>
              </a:tabLst>
            </a:pPr>
            <a:r>
              <a:rPr lang="en-GB" sz="2400" kern="100" dirty="0">
                <a:highlight>
                  <a:srgbClr val="FFFFFF"/>
                </a:highlight>
                <a:latin typeface="Calibri" panose="020F0502020204030204" pitchFamily="34" charset="0"/>
                <a:ea typeface="Aptos" panose="020B0004020202020204" pitchFamily="34" charset="0"/>
                <a:cs typeface="Calibri" panose="020F0502020204030204" pitchFamily="34" charset="0"/>
              </a:rPr>
              <a:t>Adaptation and Mitigation</a:t>
            </a:r>
            <a:endParaRPr lang="en-GB" sz="2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342900" lvl="0" indent="-342900" fontAlgn="base">
              <a:spcAft>
                <a:spcPts val="300"/>
              </a:spcAft>
              <a:buFont typeface="Wingdings" panose="05000000000000000000" pitchFamily="2" charset="2"/>
              <a:buChar char="ü"/>
              <a:tabLst>
                <a:tab pos="457200" algn="l"/>
              </a:tabLst>
            </a:pPr>
            <a:r>
              <a:rPr lang="en-GB" sz="2400" kern="100" dirty="0">
                <a:highlight>
                  <a:srgbClr val="FFFFFF"/>
                </a:highlight>
                <a:latin typeface="Calibri" panose="020F0502020204030204" pitchFamily="34" charset="0"/>
                <a:ea typeface="Aptos" panose="020B0004020202020204" pitchFamily="34" charset="0"/>
                <a:cs typeface="Calibri" panose="020F0502020204030204" pitchFamily="34" charset="0"/>
              </a:rPr>
              <a:t>Sustainability</a:t>
            </a:r>
          </a:p>
          <a:p>
            <a:pPr marL="342900" lvl="0" indent="-342900" fontAlgn="base">
              <a:spcAft>
                <a:spcPts val="300"/>
              </a:spcAft>
              <a:buFont typeface="Wingdings" panose="05000000000000000000" pitchFamily="2" charset="2"/>
              <a:buChar char="ü"/>
              <a:tabLst>
                <a:tab pos="457200" algn="l"/>
              </a:tabLst>
            </a:pPr>
            <a:r>
              <a:rPr lang="en-GB" sz="2400" kern="100" dirty="0">
                <a:highlight>
                  <a:srgbClr val="FFFFFF"/>
                </a:highlight>
                <a:latin typeface="Calibri" panose="020F0502020204030204" pitchFamily="34" charset="0"/>
                <a:ea typeface="Aptos" panose="020B0004020202020204" pitchFamily="34" charset="0"/>
                <a:cs typeface="Calibri" panose="020F0502020204030204" pitchFamily="34" charset="0"/>
              </a:rPr>
              <a:t>Meteorology</a:t>
            </a:r>
            <a:endParaRPr lang="en-GB" sz="2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88553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6A409-8B8F-20FB-4BC8-E951C63E0A45}"/>
            </a:ext>
          </a:extLst>
        </p:cNvPr>
        <p:cNvGrpSpPr/>
        <p:nvPr/>
      </p:nvGrpSpPr>
      <p:grpSpPr>
        <a:xfrm>
          <a:off x="0" y="0"/>
          <a:ext cx="0" cy="0"/>
          <a:chOff x="0" y="0"/>
          <a:chExt cx="0" cy="0"/>
        </a:xfrm>
      </p:grpSpPr>
      <p:pic>
        <p:nvPicPr>
          <p:cNvPr id="16" name="Picture 15" descr="SD_footer_2.jpg">
            <a:extLst>
              <a:ext uri="{FF2B5EF4-FFF2-40B4-BE49-F238E27FC236}">
                <a16:creationId xmlns:a16="http://schemas.microsoft.com/office/drawing/2014/main" id="{2BAB534E-72C7-B6A7-2CC5-BC196D1537BA}"/>
              </a:ext>
            </a:extLst>
          </p:cNvPr>
          <p:cNvPicPr>
            <a:picLocks noChangeAspect="1"/>
          </p:cNvPicPr>
          <p:nvPr/>
        </p:nvPicPr>
        <p:blipFill rotWithShape="1">
          <a:blip r:embed="rId3">
            <a:extLst>
              <a:ext uri="{28A0092B-C50C-407E-A947-70E740481C1C}">
                <a14:useLocalDpi xmlns:a14="http://schemas.microsoft.com/office/drawing/2010/main" val="0"/>
              </a:ext>
            </a:extLst>
          </a:blip>
          <a:srcRect l="-1" r="948"/>
          <a:stretch/>
        </p:blipFill>
        <p:spPr>
          <a:xfrm>
            <a:off x="0" y="5947891"/>
            <a:ext cx="12192000" cy="932436"/>
          </a:xfrm>
          <a:prstGeom prst="rect">
            <a:avLst/>
          </a:prstGeom>
        </p:spPr>
      </p:pic>
      <p:sp>
        <p:nvSpPr>
          <p:cNvPr id="2" name="TextBox 1">
            <a:extLst>
              <a:ext uri="{FF2B5EF4-FFF2-40B4-BE49-F238E27FC236}">
                <a16:creationId xmlns:a16="http://schemas.microsoft.com/office/drawing/2014/main" id="{E40F002F-9B82-464A-88D0-8A589B654E3E}"/>
              </a:ext>
            </a:extLst>
          </p:cNvPr>
          <p:cNvSpPr txBox="1"/>
          <p:nvPr/>
        </p:nvSpPr>
        <p:spPr>
          <a:xfrm>
            <a:off x="280051" y="194477"/>
            <a:ext cx="11330454" cy="707886"/>
          </a:xfrm>
          <a:prstGeom prst="rect">
            <a:avLst/>
          </a:prstGeom>
          <a:noFill/>
        </p:spPr>
        <p:txBody>
          <a:bodyPr wrap="square" rtlCol="0">
            <a:spAutoFit/>
          </a:bodyPr>
          <a:lstStyle/>
          <a:p>
            <a:r>
              <a:rPr lang="en-GB" sz="4000" dirty="0">
                <a:latin typeface="Gill Sans MT" panose="020B0502020104020203" pitchFamily="34" charset="0"/>
              </a:rPr>
              <a:t>Apprenticeships for climate careers - EA</a:t>
            </a:r>
          </a:p>
        </p:txBody>
      </p:sp>
      <p:graphicFrame>
        <p:nvGraphicFramePr>
          <p:cNvPr id="5" name="Diagram 4">
            <a:extLst>
              <a:ext uri="{FF2B5EF4-FFF2-40B4-BE49-F238E27FC236}">
                <a16:creationId xmlns:a16="http://schemas.microsoft.com/office/drawing/2014/main" id="{4442E9A8-E5C5-645B-3F69-59A249662289}"/>
              </a:ext>
            </a:extLst>
          </p:cNvPr>
          <p:cNvGraphicFramePr/>
          <p:nvPr>
            <p:extLst>
              <p:ext uri="{D42A27DB-BD31-4B8C-83A1-F6EECF244321}">
                <p14:modId xmlns:p14="http://schemas.microsoft.com/office/powerpoint/2010/main" val="2293880184"/>
              </p:ext>
            </p:extLst>
          </p:nvPr>
        </p:nvGraphicFramePr>
        <p:xfrm>
          <a:off x="581495" y="975000"/>
          <a:ext cx="6733705" cy="47453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extBox 17">
            <a:extLst>
              <a:ext uri="{FF2B5EF4-FFF2-40B4-BE49-F238E27FC236}">
                <a16:creationId xmlns:a16="http://schemas.microsoft.com/office/drawing/2014/main" id="{AD4024EE-1D09-271B-714F-1B79C4891FAC}"/>
              </a:ext>
            </a:extLst>
          </p:cNvPr>
          <p:cNvSpPr txBox="1"/>
          <p:nvPr/>
        </p:nvSpPr>
        <p:spPr>
          <a:xfrm>
            <a:off x="12397966" y="3537893"/>
            <a:ext cx="1401984" cy="584775"/>
          </a:xfrm>
          <a:prstGeom prst="rect">
            <a:avLst/>
          </a:prstGeom>
          <a:noFill/>
        </p:spPr>
        <p:txBody>
          <a:bodyPr wrap="square">
            <a:spAutoFit/>
          </a:bodyPr>
          <a:lstStyle/>
          <a:p>
            <a:r>
              <a:rPr lang="en-GB" sz="1600" b="1" dirty="0"/>
              <a:t>Countryside Ranger</a:t>
            </a:r>
            <a:endParaRPr lang="en-GB" sz="1600" dirty="0"/>
          </a:p>
        </p:txBody>
      </p:sp>
      <p:sp>
        <p:nvSpPr>
          <p:cNvPr id="19" name="TextBox 18">
            <a:extLst>
              <a:ext uri="{FF2B5EF4-FFF2-40B4-BE49-F238E27FC236}">
                <a16:creationId xmlns:a16="http://schemas.microsoft.com/office/drawing/2014/main" id="{C171A095-C46C-613F-BD98-B9626EE62AF7}"/>
              </a:ext>
            </a:extLst>
          </p:cNvPr>
          <p:cNvSpPr txBox="1"/>
          <p:nvPr/>
        </p:nvSpPr>
        <p:spPr>
          <a:xfrm>
            <a:off x="5543261" y="5320206"/>
            <a:ext cx="6648739" cy="400110"/>
          </a:xfrm>
          <a:prstGeom prst="rect">
            <a:avLst/>
          </a:prstGeom>
          <a:noFill/>
        </p:spPr>
        <p:txBody>
          <a:bodyPr wrap="square">
            <a:spAutoFit/>
          </a:bodyPr>
          <a:lstStyle/>
          <a:p>
            <a:r>
              <a:rPr lang="en-GB" sz="2000" dirty="0">
                <a:hlinkClick r:id="rId9"/>
              </a:rPr>
              <a:t>https://environmentagencycareers.co.uk/apprenticeships/</a:t>
            </a:r>
            <a:r>
              <a:rPr lang="en-GB" sz="2000" dirty="0"/>
              <a:t> </a:t>
            </a:r>
          </a:p>
        </p:txBody>
      </p:sp>
      <p:sp>
        <p:nvSpPr>
          <p:cNvPr id="1028" name="TextBox 1027">
            <a:extLst>
              <a:ext uri="{FF2B5EF4-FFF2-40B4-BE49-F238E27FC236}">
                <a16:creationId xmlns:a16="http://schemas.microsoft.com/office/drawing/2014/main" id="{E609D90D-5238-FBC5-A7E1-C55D6E8EED0F}"/>
              </a:ext>
            </a:extLst>
          </p:cNvPr>
          <p:cNvSpPr txBox="1"/>
          <p:nvPr/>
        </p:nvSpPr>
        <p:spPr>
          <a:xfrm>
            <a:off x="7464099" y="975000"/>
            <a:ext cx="4582590" cy="4016484"/>
          </a:xfrm>
          <a:prstGeom prst="rect">
            <a:avLst/>
          </a:prstGeom>
          <a:noFill/>
        </p:spPr>
        <p:txBody>
          <a:bodyPr wrap="square">
            <a:spAutoFit/>
          </a:bodyPr>
          <a:lstStyle/>
          <a:p>
            <a:pPr lvl="0" fontAlgn="base">
              <a:spcAft>
                <a:spcPts val="300"/>
              </a:spcAft>
              <a:tabLst>
                <a:tab pos="457200" algn="l"/>
              </a:tabLst>
            </a:pPr>
            <a:r>
              <a:rPr lang="en-GB" sz="2400" b="0" i="0" dirty="0">
                <a:solidFill>
                  <a:srgbClr val="000000"/>
                </a:solidFill>
                <a:effectLst/>
                <a:latin typeface="Calibri" panose="020F0502020204030204" pitchFamily="34" charset="0"/>
                <a:cs typeface="Calibri" panose="020F0502020204030204" pitchFamily="34" charset="0"/>
              </a:rPr>
              <a:t>An apprenticeship puts you in a paid position whilst allowing you to study for professional accreditation.</a:t>
            </a:r>
            <a:endParaRPr lang="en-GB" sz="2400" b="1"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lvl="0" fontAlgn="base">
              <a:spcAft>
                <a:spcPts val="300"/>
              </a:spcAft>
              <a:tabLst>
                <a:tab pos="457200" algn="l"/>
              </a:tabLst>
            </a:pPr>
            <a:r>
              <a:rPr lang="en-GB" sz="2400" b="1"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Why choose an apprenticeship?</a:t>
            </a:r>
          </a:p>
          <a:p>
            <a:pPr marL="342900" lvl="0" indent="-342900" fontAlgn="base">
              <a:spcAft>
                <a:spcPts val="300"/>
              </a:spcAft>
              <a:buFont typeface="Wingdings" panose="05000000000000000000" pitchFamily="2" charset="2"/>
              <a:buChar char="ü"/>
              <a:tabLst>
                <a:tab pos="457200" algn="l"/>
              </a:tabLst>
            </a:pPr>
            <a:r>
              <a:rPr lang="en-GB" sz="2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rPr>
              <a:t>12-24 months</a:t>
            </a:r>
          </a:p>
          <a:p>
            <a:pPr marL="342900" lvl="0" indent="-342900" fontAlgn="base">
              <a:spcAft>
                <a:spcPts val="300"/>
              </a:spcAft>
              <a:buFont typeface="Wingdings" panose="05000000000000000000" pitchFamily="2" charset="2"/>
              <a:buChar char="ü"/>
              <a:tabLst>
                <a:tab pos="457200" algn="l"/>
              </a:tabLst>
            </a:pPr>
            <a:r>
              <a:rPr lang="en-GB" sz="2400" kern="100" dirty="0">
                <a:highlight>
                  <a:srgbClr val="FFFFFF"/>
                </a:highlight>
                <a:latin typeface="Calibri" panose="020F0502020204030204" pitchFamily="34" charset="0"/>
                <a:ea typeface="Aptos" panose="020B0004020202020204" pitchFamily="34" charset="0"/>
                <a:cs typeface="Calibri" panose="020F0502020204030204" pitchFamily="34" charset="0"/>
              </a:rPr>
              <a:t>Earn and learn</a:t>
            </a:r>
          </a:p>
          <a:p>
            <a:pPr marL="342900" lvl="0" indent="-342900" fontAlgn="base">
              <a:spcAft>
                <a:spcPts val="300"/>
              </a:spcAft>
              <a:buFont typeface="Wingdings" panose="05000000000000000000" pitchFamily="2" charset="2"/>
              <a:buChar char="ü"/>
              <a:tabLst>
                <a:tab pos="457200" algn="l"/>
              </a:tabLst>
            </a:pPr>
            <a:r>
              <a:rPr lang="en-GB" sz="2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rPr>
              <a:t>Career progressi</a:t>
            </a:r>
            <a:r>
              <a:rPr lang="en-GB" sz="2400" kern="100" dirty="0">
                <a:highlight>
                  <a:srgbClr val="FFFFFF"/>
                </a:highlight>
                <a:latin typeface="Calibri" panose="020F0502020204030204" pitchFamily="34" charset="0"/>
                <a:ea typeface="Aptos" panose="020B0004020202020204" pitchFamily="34" charset="0"/>
                <a:cs typeface="Calibri" panose="020F0502020204030204" pitchFamily="34" charset="0"/>
              </a:rPr>
              <a:t>on</a:t>
            </a:r>
          </a:p>
          <a:p>
            <a:pPr marL="342900" lvl="0" indent="-342900" fontAlgn="base">
              <a:spcAft>
                <a:spcPts val="300"/>
              </a:spcAft>
              <a:buFont typeface="Wingdings" panose="05000000000000000000" pitchFamily="2" charset="2"/>
              <a:buChar char="ü"/>
              <a:tabLst>
                <a:tab pos="457200" algn="l"/>
              </a:tabLst>
            </a:pPr>
            <a:r>
              <a:rPr lang="en-GB" sz="2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rPr>
              <a:t>Support and mentoring</a:t>
            </a:r>
          </a:p>
          <a:p>
            <a:pPr marL="342900" lvl="0" indent="-342900" fontAlgn="base">
              <a:spcAft>
                <a:spcPts val="300"/>
              </a:spcAft>
              <a:buFont typeface="Wingdings" panose="05000000000000000000" pitchFamily="2" charset="2"/>
              <a:buChar char="ü"/>
              <a:tabLst>
                <a:tab pos="457200" algn="l"/>
              </a:tabLst>
            </a:pPr>
            <a:r>
              <a:rPr lang="en-GB" sz="2400" kern="100" dirty="0">
                <a:highlight>
                  <a:srgbClr val="FFFFFF"/>
                </a:highlight>
                <a:latin typeface="Calibri" panose="020F0502020204030204" pitchFamily="34" charset="0"/>
                <a:ea typeface="Aptos" panose="020B0004020202020204" pitchFamily="34" charset="0"/>
                <a:cs typeface="Calibri" panose="020F0502020204030204" pitchFamily="34" charset="0"/>
              </a:rPr>
              <a:t>References and experience</a:t>
            </a:r>
            <a:endParaRPr lang="en-GB" sz="2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80404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6A409-8B8F-20FB-4BC8-E951C63E0A45}"/>
            </a:ext>
          </a:extLst>
        </p:cNvPr>
        <p:cNvGrpSpPr/>
        <p:nvPr/>
      </p:nvGrpSpPr>
      <p:grpSpPr>
        <a:xfrm>
          <a:off x="0" y="0"/>
          <a:ext cx="0" cy="0"/>
          <a:chOff x="0" y="0"/>
          <a:chExt cx="0" cy="0"/>
        </a:xfrm>
      </p:grpSpPr>
      <p:pic>
        <p:nvPicPr>
          <p:cNvPr id="16" name="Picture 15" descr="SD_footer_2.jpg">
            <a:extLst>
              <a:ext uri="{FF2B5EF4-FFF2-40B4-BE49-F238E27FC236}">
                <a16:creationId xmlns:a16="http://schemas.microsoft.com/office/drawing/2014/main" id="{2BAB534E-72C7-B6A7-2CC5-BC196D1537BA}"/>
              </a:ext>
            </a:extLst>
          </p:cNvPr>
          <p:cNvPicPr>
            <a:picLocks noChangeAspect="1"/>
          </p:cNvPicPr>
          <p:nvPr/>
        </p:nvPicPr>
        <p:blipFill rotWithShape="1">
          <a:blip r:embed="rId3">
            <a:extLst>
              <a:ext uri="{28A0092B-C50C-407E-A947-70E740481C1C}">
                <a14:useLocalDpi xmlns:a14="http://schemas.microsoft.com/office/drawing/2010/main" val="0"/>
              </a:ext>
            </a:extLst>
          </a:blip>
          <a:srcRect l="-1" r="948"/>
          <a:stretch/>
        </p:blipFill>
        <p:spPr>
          <a:xfrm>
            <a:off x="0" y="5947891"/>
            <a:ext cx="12192000" cy="932436"/>
          </a:xfrm>
          <a:prstGeom prst="rect">
            <a:avLst/>
          </a:prstGeom>
        </p:spPr>
      </p:pic>
      <p:sp>
        <p:nvSpPr>
          <p:cNvPr id="2" name="TextBox 1">
            <a:extLst>
              <a:ext uri="{FF2B5EF4-FFF2-40B4-BE49-F238E27FC236}">
                <a16:creationId xmlns:a16="http://schemas.microsoft.com/office/drawing/2014/main" id="{E40F002F-9B82-464A-88D0-8A589B654E3E}"/>
              </a:ext>
            </a:extLst>
          </p:cNvPr>
          <p:cNvSpPr txBox="1"/>
          <p:nvPr/>
        </p:nvSpPr>
        <p:spPr>
          <a:xfrm>
            <a:off x="280051" y="194477"/>
            <a:ext cx="11330454" cy="707886"/>
          </a:xfrm>
          <a:prstGeom prst="rect">
            <a:avLst/>
          </a:prstGeom>
          <a:noFill/>
        </p:spPr>
        <p:txBody>
          <a:bodyPr wrap="square" rtlCol="0">
            <a:spAutoFit/>
          </a:bodyPr>
          <a:lstStyle/>
          <a:p>
            <a:r>
              <a:rPr lang="en-GB" sz="4000" dirty="0">
                <a:latin typeface="Gill Sans MT" panose="020B0502020104020203" pitchFamily="34" charset="0"/>
              </a:rPr>
              <a:t>Apprenticeships for countryside worker (Level 2) </a:t>
            </a:r>
          </a:p>
        </p:txBody>
      </p:sp>
      <p:graphicFrame>
        <p:nvGraphicFramePr>
          <p:cNvPr id="5" name="Diagram 4">
            <a:extLst>
              <a:ext uri="{FF2B5EF4-FFF2-40B4-BE49-F238E27FC236}">
                <a16:creationId xmlns:a16="http://schemas.microsoft.com/office/drawing/2014/main" id="{4442E9A8-E5C5-645B-3F69-59A249662289}"/>
              </a:ext>
            </a:extLst>
          </p:cNvPr>
          <p:cNvGraphicFramePr/>
          <p:nvPr>
            <p:extLst>
              <p:ext uri="{D42A27DB-BD31-4B8C-83A1-F6EECF244321}">
                <p14:modId xmlns:p14="http://schemas.microsoft.com/office/powerpoint/2010/main" val="812381704"/>
              </p:ext>
            </p:extLst>
          </p:nvPr>
        </p:nvGraphicFramePr>
        <p:xfrm>
          <a:off x="581495" y="975000"/>
          <a:ext cx="6733705" cy="45936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TextBox 18">
            <a:extLst>
              <a:ext uri="{FF2B5EF4-FFF2-40B4-BE49-F238E27FC236}">
                <a16:creationId xmlns:a16="http://schemas.microsoft.com/office/drawing/2014/main" id="{C171A095-C46C-613F-BD98-B9626EE62AF7}"/>
              </a:ext>
            </a:extLst>
          </p:cNvPr>
          <p:cNvSpPr txBox="1"/>
          <p:nvPr/>
        </p:nvSpPr>
        <p:spPr>
          <a:xfrm>
            <a:off x="338146" y="5558239"/>
            <a:ext cx="11515708" cy="400110"/>
          </a:xfrm>
          <a:prstGeom prst="rect">
            <a:avLst/>
          </a:prstGeom>
          <a:noFill/>
        </p:spPr>
        <p:txBody>
          <a:bodyPr wrap="square">
            <a:spAutoFit/>
          </a:bodyPr>
          <a:lstStyle/>
          <a:p>
            <a:r>
              <a:rPr lang="en-GB" sz="2000" dirty="0">
                <a:hlinkClick r:id="rId9"/>
              </a:rPr>
              <a:t>https://www.nationalparks.uk/apprenticeships/</a:t>
            </a:r>
            <a:r>
              <a:rPr lang="en-GB" sz="2000" dirty="0"/>
              <a:t> 	            </a:t>
            </a:r>
            <a:r>
              <a:rPr lang="en-GB" sz="2000" dirty="0">
                <a:hlinkClick r:id="rId10"/>
              </a:rPr>
              <a:t>https://www.findapprenticeship.service.gov.uk/</a:t>
            </a:r>
            <a:r>
              <a:rPr lang="en-GB" sz="2000" dirty="0"/>
              <a:t>  </a:t>
            </a:r>
          </a:p>
        </p:txBody>
      </p:sp>
      <p:sp>
        <p:nvSpPr>
          <p:cNvPr id="1028" name="TextBox 1027">
            <a:extLst>
              <a:ext uri="{FF2B5EF4-FFF2-40B4-BE49-F238E27FC236}">
                <a16:creationId xmlns:a16="http://schemas.microsoft.com/office/drawing/2014/main" id="{E609D90D-5238-FBC5-A7E1-C55D6E8EED0F}"/>
              </a:ext>
            </a:extLst>
          </p:cNvPr>
          <p:cNvSpPr txBox="1"/>
          <p:nvPr/>
        </p:nvSpPr>
        <p:spPr>
          <a:xfrm>
            <a:off x="7464098" y="975000"/>
            <a:ext cx="4727901" cy="4424288"/>
          </a:xfrm>
          <a:prstGeom prst="rect">
            <a:avLst/>
          </a:prstGeom>
          <a:noFill/>
        </p:spPr>
        <p:txBody>
          <a:bodyPr wrap="square">
            <a:spAutoFit/>
          </a:bodyPr>
          <a:lstStyle/>
          <a:p>
            <a:pPr lvl="0" fontAlgn="base">
              <a:spcAft>
                <a:spcPts val="300"/>
              </a:spcAft>
              <a:tabLst>
                <a:tab pos="457200" algn="l"/>
              </a:tabLst>
            </a:pPr>
            <a:r>
              <a:rPr lang="en-GB" sz="2400" b="1" kern="0" dirty="0">
                <a:solidFill>
                  <a:srgbClr val="29004A"/>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What you will learn:</a:t>
            </a:r>
          </a:p>
          <a:p>
            <a:pPr marL="342900" lvl="0" indent="-342900" fontAlgn="base">
              <a:spcAft>
                <a:spcPts val="300"/>
              </a:spcAft>
              <a:buFont typeface="Wingdings" panose="05000000000000000000" pitchFamily="2" charset="2"/>
              <a:buChar char="ü"/>
              <a:tabLst>
                <a:tab pos="457200" algn="l"/>
              </a:tabLst>
            </a:pPr>
            <a:r>
              <a:rPr lang="en-GB" sz="2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rPr>
              <a:t>Conservation and ecology</a:t>
            </a:r>
          </a:p>
          <a:p>
            <a:pPr marL="342900" lvl="0" indent="-342900" fontAlgn="base">
              <a:spcAft>
                <a:spcPts val="300"/>
              </a:spcAft>
              <a:buFont typeface="Wingdings" panose="05000000000000000000" pitchFamily="2" charset="2"/>
              <a:buChar char="ü"/>
              <a:tabLst>
                <a:tab pos="457200" algn="l"/>
              </a:tabLst>
            </a:pPr>
            <a:r>
              <a:rPr lang="en-GB" sz="2400" kern="100" dirty="0">
                <a:highlight>
                  <a:srgbClr val="FFFFFF"/>
                </a:highlight>
                <a:latin typeface="Calibri" panose="020F0502020204030204" pitchFamily="34" charset="0"/>
                <a:ea typeface="Aptos" panose="020B0004020202020204" pitchFamily="34" charset="0"/>
                <a:cs typeface="Calibri" panose="020F0502020204030204" pitchFamily="34" charset="0"/>
              </a:rPr>
              <a:t>Farming practices</a:t>
            </a:r>
          </a:p>
          <a:p>
            <a:pPr marL="342900" lvl="0" indent="-342900" fontAlgn="base">
              <a:spcAft>
                <a:spcPts val="300"/>
              </a:spcAft>
              <a:buFont typeface="Wingdings" panose="05000000000000000000" pitchFamily="2" charset="2"/>
              <a:buChar char="ü"/>
              <a:tabLst>
                <a:tab pos="457200" algn="l"/>
              </a:tabLst>
            </a:pPr>
            <a:r>
              <a:rPr lang="en-GB" sz="2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rPr>
              <a:t>Land management</a:t>
            </a:r>
          </a:p>
          <a:p>
            <a:pPr marL="342900" lvl="0" indent="-342900" fontAlgn="base">
              <a:spcAft>
                <a:spcPts val="300"/>
              </a:spcAft>
              <a:buFont typeface="Wingdings" panose="05000000000000000000" pitchFamily="2" charset="2"/>
              <a:buChar char="ü"/>
              <a:tabLst>
                <a:tab pos="457200" algn="l"/>
              </a:tabLst>
            </a:pPr>
            <a:r>
              <a:rPr lang="en-GB" sz="2400" kern="100" dirty="0">
                <a:highlight>
                  <a:srgbClr val="FFFFFF"/>
                </a:highlight>
                <a:latin typeface="Calibri" panose="020F0502020204030204" pitchFamily="34" charset="0"/>
                <a:ea typeface="Aptos" panose="020B0004020202020204" pitchFamily="34" charset="0"/>
                <a:cs typeface="Calibri" panose="020F0502020204030204" pitchFamily="34" charset="0"/>
              </a:rPr>
              <a:t>Climate and sustainability</a:t>
            </a:r>
          </a:p>
          <a:p>
            <a:pPr marL="342900" lvl="0" indent="-342900" fontAlgn="base">
              <a:spcAft>
                <a:spcPts val="300"/>
              </a:spcAft>
              <a:buFont typeface="Wingdings" panose="05000000000000000000" pitchFamily="2" charset="2"/>
              <a:buChar char="ü"/>
              <a:tabLst>
                <a:tab pos="457200" algn="l"/>
              </a:tabLst>
            </a:pPr>
            <a:r>
              <a:rPr lang="en-GB" sz="2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rPr>
              <a:t>Survey skills and species identification</a:t>
            </a:r>
          </a:p>
          <a:p>
            <a:pPr marL="342900" lvl="0" indent="-342900" fontAlgn="base">
              <a:spcAft>
                <a:spcPts val="300"/>
              </a:spcAft>
              <a:buFont typeface="Wingdings" panose="05000000000000000000" pitchFamily="2" charset="2"/>
              <a:buChar char="ü"/>
              <a:tabLst>
                <a:tab pos="457200" algn="l"/>
              </a:tabLst>
            </a:pPr>
            <a:r>
              <a:rPr lang="en-GB" sz="2400" kern="100" dirty="0">
                <a:highlight>
                  <a:srgbClr val="FFFFFF"/>
                </a:highlight>
                <a:latin typeface="Calibri" panose="020F0502020204030204" pitchFamily="34" charset="0"/>
                <a:ea typeface="Aptos" panose="020B0004020202020204" pitchFamily="34" charset="0"/>
                <a:cs typeface="Calibri" panose="020F0502020204030204" pitchFamily="34" charset="0"/>
              </a:rPr>
              <a:t>Practical skills repairing paths, fences, hedges, signs etc.</a:t>
            </a:r>
          </a:p>
          <a:p>
            <a:pPr marL="342900" lvl="0" indent="-342900" fontAlgn="base">
              <a:spcAft>
                <a:spcPts val="300"/>
              </a:spcAft>
              <a:buFont typeface="Wingdings" panose="05000000000000000000" pitchFamily="2" charset="2"/>
              <a:buChar char="ü"/>
              <a:tabLst>
                <a:tab pos="457200" algn="l"/>
              </a:tabLst>
            </a:pPr>
            <a:r>
              <a:rPr lang="en-GB" sz="2400" kern="100" dirty="0">
                <a:highlight>
                  <a:srgbClr val="FFFFFF"/>
                </a:highlight>
                <a:latin typeface="Calibri" panose="020F0502020204030204" pitchFamily="34" charset="0"/>
                <a:ea typeface="Aptos" panose="020B0004020202020204" pitchFamily="34" charset="0"/>
                <a:cs typeface="Calibri" panose="020F0502020204030204" pitchFamily="34" charset="0"/>
              </a:rPr>
              <a:t>Risk assessment and problem solving </a:t>
            </a:r>
            <a:endParaRPr lang="en-GB" sz="2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07100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6A409-8B8F-20FB-4BC8-E951C63E0A45}"/>
            </a:ext>
          </a:extLst>
        </p:cNvPr>
        <p:cNvGrpSpPr/>
        <p:nvPr/>
      </p:nvGrpSpPr>
      <p:grpSpPr>
        <a:xfrm>
          <a:off x="0" y="0"/>
          <a:ext cx="0" cy="0"/>
          <a:chOff x="0" y="0"/>
          <a:chExt cx="0" cy="0"/>
        </a:xfrm>
      </p:grpSpPr>
      <p:pic>
        <p:nvPicPr>
          <p:cNvPr id="16" name="Picture 15" descr="SD_footer_2.jpg">
            <a:extLst>
              <a:ext uri="{FF2B5EF4-FFF2-40B4-BE49-F238E27FC236}">
                <a16:creationId xmlns:a16="http://schemas.microsoft.com/office/drawing/2014/main" id="{2BAB534E-72C7-B6A7-2CC5-BC196D1537BA}"/>
              </a:ext>
            </a:extLst>
          </p:cNvPr>
          <p:cNvPicPr>
            <a:picLocks noChangeAspect="1"/>
          </p:cNvPicPr>
          <p:nvPr/>
        </p:nvPicPr>
        <p:blipFill rotWithShape="1">
          <a:blip r:embed="rId3">
            <a:extLst>
              <a:ext uri="{28A0092B-C50C-407E-A947-70E740481C1C}">
                <a14:useLocalDpi xmlns:a14="http://schemas.microsoft.com/office/drawing/2010/main" val="0"/>
              </a:ext>
            </a:extLst>
          </a:blip>
          <a:srcRect l="-1" r="948"/>
          <a:stretch/>
        </p:blipFill>
        <p:spPr>
          <a:xfrm>
            <a:off x="0" y="5947891"/>
            <a:ext cx="12192000" cy="932436"/>
          </a:xfrm>
          <a:prstGeom prst="rect">
            <a:avLst/>
          </a:prstGeom>
        </p:spPr>
      </p:pic>
      <p:sp>
        <p:nvSpPr>
          <p:cNvPr id="2" name="TextBox 1">
            <a:extLst>
              <a:ext uri="{FF2B5EF4-FFF2-40B4-BE49-F238E27FC236}">
                <a16:creationId xmlns:a16="http://schemas.microsoft.com/office/drawing/2014/main" id="{E40F002F-9B82-464A-88D0-8A589B654E3E}"/>
              </a:ext>
            </a:extLst>
          </p:cNvPr>
          <p:cNvSpPr txBox="1"/>
          <p:nvPr/>
        </p:nvSpPr>
        <p:spPr>
          <a:xfrm>
            <a:off x="280051" y="194477"/>
            <a:ext cx="11330454" cy="707886"/>
          </a:xfrm>
          <a:prstGeom prst="rect">
            <a:avLst/>
          </a:prstGeom>
          <a:noFill/>
        </p:spPr>
        <p:txBody>
          <a:bodyPr wrap="square" rtlCol="0">
            <a:spAutoFit/>
          </a:bodyPr>
          <a:lstStyle/>
          <a:p>
            <a:r>
              <a:rPr lang="en-GB" sz="4000" dirty="0">
                <a:latin typeface="Gill Sans MT" panose="020B0502020104020203" pitchFamily="34" charset="0"/>
              </a:rPr>
              <a:t>Apprenticeships for climate careers - CIEEM </a:t>
            </a:r>
          </a:p>
        </p:txBody>
      </p:sp>
      <p:sp>
        <p:nvSpPr>
          <p:cNvPr id="1028" name="TextBox 1027">
            <a:extLst>
              <a:ext uri="{FF2B5EF4-FFF2-40B4-BE49-F238E27FC236}">
                <a16:creationId xmlns:a16="http://schemas.microsoft.com/office/drawing/2014/main" id="{E609D90D-5238-FBC5-A7E1-C55D6E8EED0F}"/>
              </a:ext>
            </a:extLst>
          </p:cNvPr>
          <p:cNvSpPr txBox="1"/>
          <p:nvPr/>
        </p:nvSpPr>
        <p:spPr>
          <a:xfrm>
            <a:off x="280051" y="1062216"/>
            <a:ext cx="11724108" cy="4685898"/>
          </a:xfrm>
          <a:prstGeom prst="rect">
            <a:avLst/>
          </a:prstGeom>
          <a:noFill/>
        </p:spPr>
        <p:txBody>
          <a:bodyPr wrap="square">
            <a:spAutoFit/>
          </a:bodyPr>
          <a:lstStyle/>
          <a:p>
            <a:pPr lvl="0" fontAlgn="base">
              <a:spcAft>
                <a:spcPts val="300"/>
              </a:spcAft>
              <a:tabLst>
                <a:tab pos="457200" algn="l"/>
              </a:tabLst>
            </a:pPr>
            <a:r>
              <a:rPr lang="en-GB" sz="2400" dirty="0">
                <a:solidFill>
                  <a:srgbClr val="000000"/>
                </a:solidFill>
                <a:latin typeface="Calibri" panose="020F0502020204030204" pitchFamily="34" charset="0"/>
                <a:cs typeface="Calibri" panose="020F0502020204030204" pitchFamily="34" charset="0"/>
              </a:rPr>
              <a:t>The </a:t>
            </a:r>
            <a:r>
              <a:rPr lang="en-GB" sz="2400" b="1" dirty="0">
                <a:solidFill>
                  <a:srgbClr val="000000"/>
                </a:solidFill>
                <a:latin typeface="Calibri" panose="020F0502020204030204" pitchFamily="34" charset="0"/>
                <a:cs typeface="Calibri" panose="020F0502020204030204" pitchFamily="34" charset="0"/>
              </a:rPr>
              <a:t>Chartered Institute of Ecology and Environmental Management (CIEEM) </a:t>
            </a:r>
          </a:p>
          <a:p>
            <a:pPr lvl="0" fontAlgn="base">
              <a:spcAft>
                <a:spcPts val="300"/>
              </a:spcAft>
              <a:tabLst>
                <a:tab pos="457200" algn="l"/>
              </a:tabLst>
            </a:pPr>
            <a:r>
              <a:rPr lang="en-GB" sz="2400" dirty="0">
                <a:solidFill>
                  <a:srgbClr val="000000"/>
                </a:solidFill>
                <a:latin typeface="Calibri" panose="020F0502020204030204" pitchFamily="34" charset="0"/>
                <a:cs typeface="Calibri" panose="020F0502020204030204" pitchFamily="34" charset="0"/>
              </a:rPr>
              <a:t>offers the following apprenticeships: </a:t>
            </a:r>
          </a:p>
          <a:p>
            <a:pPr lvl="0" fontAlgn="base">
              <a:spcAft>
                <a:spcPts val="300"/>
              </a:spcAft>
              <a:tabLst>
                <a:tab pos="457200" algn="l"/>
              </a:tabLst>
            </a:pPr>
            <a:endParaRPr lang="en-GB" sz="2400" dirty="0">
              <a:solidFill>
                <a:srgbClr val="000000"/>
              </a:solidFill>
              <a:latin typeface="Calibri" panose="020F0502020204030204" pitchFamily="34" charset="0"/>
              <a:cs typeface="Calibri" panose="020F0502020204030204" pitchFamily="34" charset="0"/>
            </a:endParaRPr>
          </a:p>
          <a:p>
            <a:pPr marL="342900" lvl="0" indent="-342900" fontAlgn="base">
              <a:spcAft>
                <a:spcPts val="300"/>
              </a:spcAft>
              <a:buFont typeface="Arial" panose="020B0604020202020204" pitchFamily="34" charset="0"/>
              <a:buChar char="•"/>
              <a:tabLst>
                <a:tab pos="457200" algn="l"/>
              </a:tabLst>
            </a:pPr>
            <a:r>
              <a:rPr lang="en-GB" sz="2400" b="1" i="0" dirty="0">
                <a:solidFill>
                  <a:srgbClr val="000000"/>
                </a:solidFill>
                <a:effectLst/>
                <a:latin typeface="Calibri" panose="020F0502020204030204" pitchFamily="34" charset="0"/>
                <a:cs typeface="Calibri" panose="020F0502020204030204" pitchFamily="34" charset="0"/>
              </a:rPr>
              <a:t>Ecologist (degree) - 12-36 months: </a:t>
            </a:r>
          </a:p>
          <a:p>
            <a:pPr lvl="0" fontAlgn="base">
              <a:spcAft>
                <a:spcPts val="300"/>
              </a:spcAft>
              <a:tabLst>
                <a:tab pos="457200" algn="l"/>
              </a:tabLst>
            </a:pPr>
            <a:endParaRPr lang="en-GB" sz="2400" b="1" kern="100" dirty="0">
              <a:solidFill>
                <a:srgbClr val="000000"/>
              </a:solidFill>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342900" lvl="0" indent="-342900" fontAlgn="base">
              <a:spcAft>
                <a:spcPts val="300"/>
              </a:spcAft>
              <a:buFont typeface="Arial" panose="020B0604020202020204" pitchFamily="34" charset="0"/>
              <a:buChar char="•"/>
              <a:tabLst>
                <a:tab pos="457200" algn="l"/>
              </a:tabLst>
            </a:pPr>
            <a:r>
              <a:rPr lang="en-GB" sz="2400" b="1" kern="100" dirty="0">
                <a:solidFill>
                  <a:srgbClr val="000000"/>
                </a:solidFill>
                <a:highlight>
                  <a:srgbClr val="FFFFFF"/>
                </a:highlight>
                <a:latin typeface="Calibri" panose="020F0502020204030204" pitchFamily="34" charset="0"/>
                <a:ea typeface="Aptos" panose="020B0004020202020204" pitchFamily="34" charset="0"/>
                <a:cs typeface="Calibri" panose="020F0502020204030204" pitchFamily="34" charset="0"/>
              </a:rPr>
              <a:t>Environmental Practitioner - 3-5 years: </a:t>
            </a:r>
          </a:p>
          <a:p>
            <a:pPr lvl="0" fontAlgn="base">
              <a:spcAft>
                <a:spcPts val="300"/>
              </a:spcAft>
              <a:tabLst>
                <a:tab pos="457200" algn="l"/>
              </a:tabLst>
            </a:pPr>
            <a:endParaRPr lang="en-GB" sz="2400" kern="100" dirty="0">
              <a:solidFill>
                <a:srgbClr val="000000"/>
              </a:solidFill>
              <a:highlight>
                <a:srgbClr val="FFFFFF"/>
              </a:highlight>
              <a:latin typeface="Calibri" panose="020F0502020204030204" pitchFamily="34" charset="0"/>
              <a:ea typeface="Aptos" panose="020B0004020202020204" pitchFamily="34" charset="0"/>
              <a:cs typeface="Calibri" panose="020F0502020204030204" pitchFamily="34" charset="0"/>
            </a:endParaRPr>
          </a:p>
          <a:p>
            <a:pPr marL="342900" lvl="0" indent="-342900" fontAlgn="base">
              <a:spcAft>
                <a:spcPts val="300"/>
              </a:spcAft>
              <a:buFont typeface="Arial" panose="020B0604020202020204" pitchFamily="34" charset="0"/>
              <a:buChar char="•"/>
              <a:tabLst>
                <a:tab pos="457200" algn="l"/>
              </a:tabLst>
            </a:pPr>
            <a:r>
              <a:rPr lang="en-GB" sz="2400" b="1" kern="100" dirty="0">
                <a:solidFill>
                  <a:srgbClr val="000000"/>
                </a:solidFill>
                <a:highlight>
                  <a:srgbClr val="FFFFFF"/>
                </a:highlight>
                <a:latin typeface="Calibri" panose="020F0502020204030204" pitchFamily="34" charset="0"/>
                <a:ea typeface="Aptos" panose="020B0004020202020204" pitchFamily="34" charset="0"/>
                <a:cs typeface="Calibri" panose="020F0502020204030204" pitchFamily="34" charset="0"/>
              </a:rPr>
              <a:t>Countryside Ranger - 32 months: </a:t>
            </a:r>
          </a:p>
          <a:p>
            <a:pPr lvl="0" fontAlgn="base">
              <a:spcAft>
                <a:spcPts val="300"/>
              </a:spcAft>
              <a:tabLst>
                <a:tab pos="457200" algn="l"/>
              </a:tabLst>
            </a:pPr>
            <a:r>
              <a:rPr lang="en-GB" sz="2000" b="0" i="0" dirty="0">
                <a:solidFill>
                  <a:srgbClr val="333333"/>
                </a:solidFill>
                <a:effectLst/>
                <a:highlight>
                  <a:srgbClr val="FFFFFF"/>
                </a:highlight>
                <a:latin typeface="libre_franklinlight"/>
              </a:rPr>
              <a:t>	Launched by the National Trust, Natural England, National Park authorities, Canal and River Trust, RSPB, 	Wildfowl and Wetland Trust, Yorkshire Dales Millennium Trust and Dorset Council</a:t>
            </a:r>
          </a:p>
          <a:p>
            <a:pPr lvl="0" fontAlgn="base">
              <a:spcAft>
                <a:spcPts val="300"/>
              </a:spcAft>
              <a:tabLst>
                <a:tab pos="457200" algn="l"/>
              </a:tabLst>
            </a:pPr>
            <a:endParaRPr lang="en-GB" sz="2000" kern="100" dirty="0">
              <a:solidFill>
                <a:srgbClr val="333333"/>
              </a:solidFill>
              <a:highlight>
                <a:srgbClr val="FFFFFF"/>
              </a:highlight>
              <a:latin typeface="libre_franklinlight"/>
              <a:ea typeface="Aptos" panose="020B0004020202020204" pitchFamily="34" charset="0"/>
              <a:cs typeface="Calibri" panose="020F0502020204030204" pitchFamily="34" charset="0"/>
            </a:endParaRPr>
          </a:p>
          <a:p>
            <a:pPr lvl="0" fontAlgn="base">
              <a:spcAft>
                <a:spcPts val="300"/>
              </a:spcAft>
              <a:tabLst>
                <a:tab pos="457200" algn="l"/>
              </a:tabLst>
            </a:pPr>
            <a:r>
              <a:rPr lang="en-GB" sz="2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hlinkClick r:id="rId4"/>
              </a:rPr>
              <a:t>https://cieem.net/i-want-to-be/how-to-become-an-eem/vocational-routes/apprenticeships/</a:t>
            </a:r>
            <a:r>
              <a:rPr lang="en-GB" sz="2400" kern="100" dirty="0">
                <a:effectLst/>
                <a:highlight>
                  <a:srgbClr val="FFFFFF"/>
                </a:highlight>
                <a:latin typeface="Calibri" panose="020F0502020204030204" pitchFamily="34" charset="0"/>
                <a:ea typeface="Aptos" panose="020B0004020202020204" pitchFamily="34" charset="0"/>
                <a:cs typeface="Calibri" panose="020F0502020204030204" pitchFamily="34" charset="0"/>
              </a:rPr>
              <a:t> </a:t>
            </a:r>
          </a:p>
        </p:txBody>
      </p:sp>
      <p:pic>
        <p:nvPicPr>
          <p:cNvPr id="6" name="Picture 5">
            <a:extLst>
              <a:ext uri="{FF2B5EF4-FFF2-40B4-BE49-F238E27FC236}">
                <a16:creationId xmlns:a16="http://schemas.microsoft.com/office/drawing/2014/main" id="{E6C143DC-9943-69B2-37A1-29AFF1A23644}"/>
              </a:ext>
            </a:extLst>
          </p:cNvPr>
          <p:cNvPicPr>
            <a:picLocks noChangeAspect="1"/>
          </p:cNvPicPr>
          <p:nvPr/>
        </p:nvPicPr>
        <p:blipFill>
          <a:blip r:embed="rId5"/>
          <a:stretch>
            <a:fillRect/>
          </a:stretch>
        </p:blipFill>
        <p:spPr>
          <a:xfrm>
            <a:off x="9146436" y="2032175"/>
            <a:ext cx="1741303" cy="1722779"/>
          </a:xfrm>
          <a:prstGeom prst="rect">
            <a:avLst/>
          </a:prstGeom>
        </p:spPr>
      </p:pic>
    </p:spTree>
    <p:extLst>
      <p:ext uri="{BB962C8B-B14F-4D97-AF65-F5344CB8AC3E}">
        <p14:creationId xmlns:p14="http://schemas.microsoft.com/office/powerpoint/2010/main" val="81413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E6D92-2A42-5679-5507-6B678B615BA5}"/>
            </a:ext>
          </a:extLst>
        </p:cNvPr>
        <p:cNvGrpSpPr/>
        <p:nvPr/>
      </p:nvGrpSpPr>
      <p:grpSpPr>
        <a:xfrm>
          <a:off x="0" y="0"/>
          <a:ext cx="0" cy="0"/>
          <a:chOff x="0" y="0"/>
          <a:chExt cx="0" cy="0"/>
        </a:xfrm>
      </p:grpSpPr>
      <p:pic>
        <p:nvPicPr>
          <p:cNvPr id="16" name="Picture 15" descr="SD_footer_2.jpg">
            <a:extLst>
              <a:ext uri="{FF2B5EF4-FFF2-40B4-BE49-F238E27FC236}">
                <a16:creationId xmlns:a16="http://schemas.microsoft.com/office/drawing/2014/main" id="{01101F65-3888-2B30-FF4F-2E0558612273}"/>
              </a:ext>
            </a:extLst>
          </p:cNvPr>
          <p:cNvPicPr>
            <a:picLocks noChangeAspect="1"/>
          </p:cNvPicPr>
          <p:nvPr/>
        </p:nvPicPr>
        <p:blipFill rotWithShape="1">
          <a:blip r:embed="rId3">
            <a:extLst>
              <a:ext uri="{28A0092B-C50C-407E-A947-70E740481C1C}">
                <a14:useLocalDpi xmlns:a14="http://schemas.microsoft.com/office/drawing/2010/main" val="0"/>
              </a:ext>
            </a:extLst>
          </a:blip>
          <a:srcRect l="-1" r="948"/>
          <a:stretch/>
        </p:blipFill>
        <p:spPr>
          <a:xfrm>
            <a:off x="0" y="5686519"/>
            <a:ext cx="12192000" cy="1177186"/>
          </a:xfrm>
          <a:prstGeom prst="rect">
            <a:avLst/>
          </a:prstGeom>
        </p:spPr>
      </p:pic>
      <p:sp>
        <p:nvSpPr>
          <p:cNvPr id="2" name="TextBox 1">
            <a:extLst>
              <a:ext uri="{FF2B5EF4-FFF2-40B4-BE49-F238E27FC236}">
                <a16:creationId xmlns:a16="http://schemas.microsoft.com/office/drawing/2014/main" id="{0CF1C857-9E19-D2A6-65EB-81FC75ED9802}"/>
              </a:ext>
            </a:extLst>
          </p:cNvPr>
          <p:cNvSpPr txBox="1"/>
          <p:nvPr/>
        </p:nvSpPr>
        <p:spPr>
          <a:xfrm>
            <a:off x="459575" y="306666"/>
            <a:ext cx="11178243" cy="707886"/>
          </a:xfrm>
          <a:prstGeom prst="rect">
            <a:avLst/>
          </a:prstGeom>
          <a:noFill/>
        </p:spPr>
        <p:txBody>
          <a:bodyPr wrap="square" rtlCol="0">
            <a:spAutoFit/>
          </a:bodyPr>
          <a:lstStyle/>
          <a:p>
            <a:pPr algn="ctr"/>
            <a:r>
              <a:rPr lang="en-GB" sz="4000" dirty="0">
                <a:latin typeface="Gill Sans MT" panose="020B0502020104020203" pitchFamily="34" charset="0"/>
              </a:rPr>
              <a:t>Current human impact</a:t>
            </a:r>
          </a:p>
        </p:txBody>
      </p:sp>
      <p:grpSp>
        <p:nvGrpSpPr>
          <p:cNvPr id="3" name="Group 2">
            <a:extLst>
              <a:ext uri="{FF2B5EF4-FFF2-40B4-BE49-F238E27FC236}">
                <a16:creationId xmlns:a16="http://schemas.microsoft.com/office/drawing/2014/main" id="{4A579082-5FD1-0FA3-1C31-7D6856F5F3F4}"/>
              </a:ext>
            </a:extLst>
          </p:cNvPr>
          <p:cNvGrpSpPr/>
          <p:nvPr/>
        </p:nvGrpSpPr>
        <p:grpSpPr>
          <a:xfrm>
            <a:off x="2439173" y="1093016"/>
            <a:ext cx="7219046" cy="4671967"/>
            <a:chOff x="8564294" y="1998656"/>
            <a:chExt cx="3505032" cy="2192503"/>
          </a:xfrm>
        </p:grpSpPr>
        <p:pic>
          <p:nvPicPr>
            <p:cNvPr id="4" name="Picture 3" descr="A graph showing the growth of the average temperature&#10;&#10;Description automatically generated with medium confidence">
              <a:extLst>
                <a:ext uri="{FF2B5EF4-FFF2-40B4-BE49-F238E27FC236}">
                  <a16:creationId xmlns:a16="http://schemas.microsoft.com/office/drawing/2014/main" id="{2690EACD-0819-FC2D-C6D7-5D0E25B95D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294" y="1998656"/>
              <a:ext cx="3505032" cy="2192503"/>
            </a:xfrm>
            <a:prstGeom prst="rect">
              <a:avLst/>
            </a:prstGeom>
          </p:spPr>
        </p:pic>
        <p:sp>
          <p:nvSpPr>
            <p:cNvPr id="6" name="TextBox 5">
              <a:extLst>
                <a:ext uri="{FF2B5EF4-FFF2-40B4-BE49-F238E27FC236}">
                  <a16:creationId xmlns:a16="http://schemas.microsoft.com/office/drawing/2014/main" id="{20BBE1E6-A8BF-7CFE-3706-406B389CE8E6}"/>
                </a:ext>
              </a:extLst>
            </p:cNvPr>
            <p:cNvSpPr txBox="1"/>
            <p:nvPr/>
          </p:nvSpPr>
          <p:spPr>
            <a:xfrm>
              <a:off x="8947694" y="2349311"/>
              <a:ext cx="2757398" cy="216654"/>
            </a:xfrm>
            <a:prstGeom prst="rect">
              <a:avLst/>
            </a:prstGeom>
            <a:noFill/>
          </p:spPr>
          <p:txBody>
            <a:bodyPr wrap="square">
              <a:spAutoFit/>
            </a:bodyPr>
            <a:lstStyle/>
            <a:p>
              <a:r>
                <a:rPr lang="en-GB" sz="2400" b="1" kern="0" dirty="0">
                  <a:solidFill>
                    <a:srgbClr val="008000"/>
                  </a:solidFill>
                  <a:latin typeface="Arial"/>
                  <a:cs typeface="Arial"/>
                  <a:sym typeface="Arial"/>
                </a:rPr>
                <a:t>Global Temperature 1880-2020</a:t>
              </a:r>
              <a:endParaRPr lang="en-GB" sz="2400" baseline="-25000" dirty="0"/>
            </a:p>
          </p:txBody>
        </p:sp>
      </p:grpSp>
      <p:grpSp>
        <p:nvGrpSpPr>
          <p:cNvPr id="7" name="Group 6">
            <a:extLst>
              <a:ext uri="{FF2B5EF4-FFF2-40B4-BE49-F238E27FC236}">
                <a16:creationId xmlns:a16="http://schemas.microsoft.com/office/drawing/2014/main" id="{F973CFB5-3616-4928-CD46-8879912AB341}"/>
              </a:ext>
            </a:extLst>
          </p:cNvPr>
          <p:cNvGrpSpPr/>
          <p:nvPr/>
        </p:nvGrpSpPr>
        <p:grpSpPr>
          <a:xfrm>
            <a:off x="2501287" y="1027804"/>
            <a:ext cx="7094817" cy="4750431"/>
            <a:chOff x="8564294" y="4404732"/>
            <a:chExt cx="3505032" cy="2192503"/>
          </a:xfrm>
        </p:grpSpPr>
        <p:pic>
          <p:nvPicPr>
            <p:cNvPr id="8" name="Picture 7" descr="A graph showing the growth of the stock market&#10;&#10;Description automatically generated">
              <a:extLst>
                <a:ext uri="{FF2B5EF4-FFF2-40B4-BE49-F238E27FC236}">
                  <a16:creationId xmlns:a16="http://schemas.microsoft.com/office/drawing/2014/main" id="{F261574E-7521-0A69-1CAB-3EDB3976A9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4294" y="4404732"/>
              <a:ext cx="3505032" cy="2192503"/>
            </a:xfrm>
            <a:prstGeom prst="rect">
              <a:avLst/>
            </a:prstGeom>
          </p:spPr>
        </p:pic>
        <p:sp>
          <p:nvSpPr>
            <p:cNvPr id="9" name="TextBox 8">
              <a:extLst>
                <a:ext uri="{FF2B5EF4-FFF2-40B4-BE49-F238E27FC236}">
                  <a16:creationId xmlns:a16="http://schemas.microsoft.com/office/drawing/2014/main" id="{C869A31D-4705-BA34-CD1D-7AEE585D094C}"/>
                </a:ext>
              </a:extLst>
            </p:cNvPr>
            <p:cNvSpPr txBox="1"/>
            <p:nvPr/>
          </p:nvSpPr>
          <p:spPr>
            <a:xfrm>
              <a:off x="8841263" y="4754483"/>
              <a:ext cx="2757398" cy="241486"/>
            </a:xfrm>
            <a:prstGeom prst="rect">
              <a:avLst/>
            </a:prstGeom>
            <a:noFill/>
          </p:spPr>
          <p:txBody>
            <a:bodyPr wrap="square">
              <a:spAutoFit/>
            </a:bodyPr>
            <a:lstStyle/>
            <a:p>
              <a:r>
                <a:rPr lang="en-GB" sz="2800" b="1" kern="0" dirty="0">
                  <a:solidFill>
                    <a:srgbClr val="008000"/>
                  </a:solidFill>
                  <a:latin typeface="Arial"/>
                  <a:cs typeface="Arial"/>
                  <a:sym typeface="Arial"/>
                </a:rPr>
                <a:t>Ocean Temperature 1955-2020</a:t>
              </a:r>
              <a:endParaRPr lang="en-GB" sz="2800" baseline="-25000" dirty="0"/>
            </a:p>
          </p:txBody>
        </p:sp>
      </p:grpSp>
      <p:pic>
        <p:nvPicPr>
          <p:cNvPr id="10" name="Picture 9">
            <a:extLst>
              <a:ext uri="{FF2B5EF4-FFF2-40B4-BE49-F238E27FC236}">
                <a16:creationId xmlns:a16="http://schemas.microsoft.com/office/drawing/2014/main" id="{99E6BFE1-F0A9-B8DD-279D-827FE5C462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4377" y="1014552"/>
            <a:ext cx="6761727" cy="4604644"/>
          </a:xfrm>
          <a:prstGeom prst="rect">
            <a:avLst/>
          </a:prstGeom>
        </p:spPr>
      </p:pic>
      <p:pic>
        <p:nvPicPr>
          <p:cNvPr id="11" name="Picture 10">
            <a:extLst>
              <a:ext uri="{FF2B5EF4-FFF2-40B4-BE49-F238E27FC236}">
                <a16:creationId xmlns:a16="http://schemas.microsoft.com/office/drawing/2014/main" id="{C5673F65-B591-7C25-5198-F54E22B585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8704" y="1014552"/>
            <a:ext cx="6711953" cy="4737850"/>
          </a:xfrm>
          <a:prstGeom prst="rect">
            <a:avLst/>
          </a:prstGeom>
        </p:spPr>
      </p:pic>
      <p:pic>
        <p:nvPicPr>
          <p:cNvPr id="12" name="Picture 11">
            <a:extLst>
              <a:ext uri="{FF2B5EF4-FFF2-40B4-BE49-F238E27FC236}">
                <a16:creationId xmlns:a16="http://schemas.microsoft.com/office/drawing/2014/main" id="{CD490F33-6761-FB3E-281E-3A92B508EA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7733" y="1000108"/>
            <a:ext cx="6806560" cy="4804631"/>
          </a:xfrm>
          <a:prstGeom prst="rect">
            <a:avLst/>
          </a:prstGeom>
        </p:spPr>
      </p:pic>
      <p:sp>
        <p:nvSpPr>
          <p:cNvPr id="13" name="TextBox 12">
            <a:extLst>
              <a:ext uri="{FF2B5EF4-FFF2-40B4-BE49-F238E27FC236}">
                <a16:creationId xmlns:a16="http://schemas.microsoft.com/office/drawing/2014/main" id="{36C0BAAB-4D5F-1719-C186-573E9522BFC9}"/>
              </a:ext>
            </a:extLst>
          </p:cNvPr>
          <p:cNvSpPr txBox="1"/>
          <p:nvPr/>
        </p:nvSpPr>
        <p:spPr>
          <a:xfrm>
            <a:off x="10223900" y="5290737"/>
            <a:ext cx="2044918" cy="461665"/>
          </a:xfrm>
          <a:prstGeom prst="rect">
            <a:avLst/>
          </a:prstGeom>
          <a:noFill/>
        </p:spPr>
        <p:txBody>
          <a:bodyPr wrap="square">
            <a:spAutoFit/>
          </a:bodyPr>
          <a:lstStyle/>
          <a:p>
            <a:pPr algn="l"/>
            <a:r>
              <a:rPr lang="en-GB" sz="1200" b="0" i="0" u="none" strike="noStrike" dirty="0">
                <a:solidFill>
                  <a:srgbClr val="333333"/>
                </a:solidFill>
                <a:effectLst/>
                <a:highlight>
                  <a:srgbClr val="FFFFFF"/>
                </a:highlight>
                <a:latin typeface="Inter"/>
                <a:hlinkClick r:id="rId9"/>
              </a:rPr>
              <a:t>https://showyourstripes.info</a:t>
            </a:r>
            <a:endParaRPr lang="en-GB" sz="1200" b="0" i="0" dirty="0">
              <a:solidFill>
                <a:srgbClr val="333333"/>
              </a:solidFill>
              <a:effectLst/>
              <a:highlight>
                <a:srgbClr val="FFFFFF"/>
              </a:highlight>
              <a:latin typeface="Inter"/>
            </a:endParaRPr>
          </a:p>
          <a:p>
            <a:pPr algn="l"/>
            <a:r>
              <a:rPr lang="en-GB" sz="1200" b="0" i="0" dirty="0">
                <a:solidFill>
                  <a:srgbClr val="333333"/>
                </a:solidFill>
                <a:effectLst/>
                <a:highlight>
                  <a:srgbClr val="FFFFFF"/>
                </a:highlight>
                <a:latin typeface="Inter"/>
              </a:rPr>
              <a:t> </a:t>
            </a:r>
            <a:r>
              <a:rPr lang="en-GB" sz="1200" b="0" i="0" u="sng" dirty="0">
                <a:solidFill>
                  <a:srgbClr val="333333"/>
                </a:solidFill>
                <a:effectLst/>
                <a:highlight>
                  <a:srgbClr val="FFFFFF"/>
                </a:highlight>
                <a:latin typeface="Inter"/>
                <a:hlinkClick r:id="rId9"/>
              </a:rPr>
              <a:t>#ShowYourStripes</a:t>
            </a:r>
          </a:p>
        </p:txBody>
      </p:sp>
      <p:pic>
        <p:nvPicPr>
          <p:cNvPr id="14" name="Picture 2" descr="warming strip image for GLOBE">
            <a:extLst>
              <a:ext uri="{FF2B5EF4-FFF2-40B4-BE49-F238E27FC236}">
                <a16:creationId xmlns:a16="http://schemas.microsoft.com/office/drawing/2014/main" id="{D04EFCB3-9AA5-F8BF-E05F-8E6155FE1C5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67" t="77197" r="-267" b="3109"/>
          <a:stretch/>
        </p:blipFill>
        <p:spPr bwMode="auto">
          <a:xfrm>
            <a:off x="1" y="5775251"/>
            <a:ext cx="12231756" cy="107817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9CCA9070-14AC-FE06-E2AA-661B8101D841}"/>
              </a:ext>
            </a:extLst>
          </p:cNvPr>
          <p:cNvGrpSpPr/>
          <p:nvPr/>
        </p:nvGrpSpPr>
        <p:grpSpPr>
          <a:xfrm>
            <a:off x="393344" y="853075"/>
            <a:ext cx="9824586" cy="4895672"/>
            <a:chOff x="393344" y="853075"/>
            <a:chExt cx="9824586" cy="4895672"/>
          </a:xfrm>
        </p:grpSpPr>
        <p:grpSp>
          <p:nvGrpSpPr>
            <p:cNvPr id="15" name="Group 14">
              <a:extLst>
                <a:ext uri="{FF2B5EF4-FFF2-40B4-BE49-F238E27FC236}">
                  <a16:creationId xmlns:a16="http://schemas.microsoft.com/office/drawing/2014/main" id="{806E116F-9DAB-8127-C55E-630929FF5909}"/>
                </a:ext>
              </a:extLst>
            </p:cNvPr>
            <p:cNvGrpSpPr/>
            <p:nvPr/>
          </p:nvGrpSpPr>
          <p:grpSpPr>
            <a:xfrm>
              <a:off x="2148788" y="910175"/>
              <a:ext cx="3947281" cy="2374101"/>
              <a:chOff x="8564294" y="1998656"/>
              <a:chExt cx="3505032" cy="2192503"/>
            </a:xfrm>
          </p:grpSpPr>
          <p:pic>
            <p:nvPicPr>
              <p:cNvPr id="23" name="Picture 22" descr="A graph showing the growth of the average temperature&#10;&#10;Description automatically generated with medium confidence">
                <a:extLst>
                  <a:ext uri="{FF2B5EF4-FFF2-40B4-BE49-F238E27FC236}">
                    <a16:creationId xmlns:a16="http://schemas.microsoft.com/office/drawing/2014/main" id="{BB396446-22FE-C71F-4F85-C6C40F737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294" y="1998656"/>
                <a:ext cx="3505032" cy="2192503"/>
              </a:xfrm>
              <a:prstGeom prst="rect">
                <a:avLst/>
              </a:prstGeom>
            </p:spPr>
          </p:pic>
          <p:sp>
            <p:nvSpPr>
              <p:cNvPr id="24" name="TextBox 23">
                <a:extLst>
                  <a:ext uri="{FF2B5EF4-FFF2-40B4-BE49-F238E27FC236}">
                    <a16:creationId xmlns:a16="http://schemas.microsoft.com/office/drawing/2014/main" id="{92AB94E8-F42E-4D18-B760-0510218756ED}"/>
                  </a:ext>
                </a:extLst>
              </p:cNvPr>
              <p:cNvSpPr txBox="1"/>
              <p:nvPr/>
            </p:nvSpPr>
            <p:spPr>
              <a:xfrm>
                <a:off x="8947694" y="2349311"/>
                <a:ext cx="2757398" cy="216654"/>
              </a:xfrm>
              <a:prstGeom prst="rect">
                <a:avLst/>
              </a:prstGeom>
              <a:noFill/>
            </p:spPr>
            <p:txBody>
              <a:bodyPr wrap="square">
                <a:spAutoFit/>
              </a:bodyPr>
              <a:lstStyle/>
              <a:p>
                <a:r>
                  <a:rPr lang="en-GB" sz="2400" b="1" kern="0" dirty="0">
                    <a:solidFill>
                      <a:srgbClr val="008000"/>
                    </a:solidFill>
                    <a:latin typeface="Arial"/>
                    <a:cs typeface="Arial"/>
                    <a:sym typeface="Arial"/>
                  </a:rPr>
                  <a:t>Global Temperature 1880-2020</a:t>
                </a:r>
                <a:endParaRPr lang="en-GB" sz="2400" baseline="-25000" dirty="0"/>
              </a:p>
            </p:txBody>
          </p:sp>
        </p:grpSp>
        <p:grpSp>
          <p:nvGrpSpPr>
            <p:cNvPr id="17" name="Group 16">
              <a:extLst>
                <a:ext uri="{FF2B5EF4-FFF2-40B4-BE49-F238E27FC236}">
                  <a16:creationId xmlns:a16="http://schemas.microsoft.com/office/drawing/2014/main" id="{75FB31AE-8E17-EF27-421C-A9D3B30352AD}"/>
                </a:ext>
              </a:extLst>
            </p:cNvPr>
            <p:cNvGrpSpPr/>
            <p:nvPr/>
          </p:nvGrpSpPr>
          <p:grpSpPr>
            <a:xfrm>
              <a:off x="6193551" y="853075"/>
              <a:ext cx="3911114" cy="2476334"/>
              <a:chOff x="8564294" y="4404732"/>
              <a:chExt cx="3505032" cy="2192503"/>
            </a:xfrm>
          </p:grpSpPr>
          <p:pic>
            <p:nvPicPr>
              <p:cNvPr id="21" name="Picture 20" descr="A graph showing the growth of the stock market&#10;&#10;Description automatically generated">
                <a:extLst>
                  <a:ext uri="{FF2B5EF4-FFF2-40B4-BE49-F238E27FC236}">
                    <a16:creationId xmlns:a16="http://schemas.microsoft.com/office/drawing/2014/main" id="{FE6355DC-FD04-9A99-76D6-06C934E46C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4294" y="4404732"/>
                <a:ext cx="3505032" cy="2192503"/>
              </a:xfrm>
              <a:prstGeom prst="rect">
                <a:avLst/>
              </a:prstGeom>
            </p:spPr>
          </p:pic>
          <p:sp>
            <p:nvSpPr>
              <p:cNvPr id="22" name="TextBox 21">
                <a:extLst>
                  <a:ext uri="{FF2B5EF4-FFF2-40B4-BE49-F238E27FC236}">
                    <a16:creationId xmlns:a16="http://schemas.microsoft.com/office/drawing/2014/main" id="{6EDC1410-E751-8196-F063-8894D18E7166}"/>
                  </a:ext>
                </a:extLst>
              </p:cNvPr>
              <p:cNvSpPr txBox="1"/>
              <p:nvPr/>
            </p:nvSpPr>
            <p:spPr>
              <a:xfrm>
                <a:off x="8841263" y="4754483"/>
                <a:ext cx="2757398" cy="636564"/>
              </a:xfrm>
              <a:prstGeom prst="rect">
                <a:avLst/>
              </a:prstGeom>
              <a:noFill/>
            </p:spPr>
            <p:txBody>
              <a:bodyPr wrap="square">
                <a:spAutoFit/>
              </a:bodyPr>
              <a:lstStyle/>
              <a:p>
                <a:r>
                  <a:rPr lang="en-GB" sz="2400" b="1" kern="0" dirty="0">
                    <a:solidFill>
                      <a:srgbClr val="008000"/>
                    </a:solidFill>
                    <a:latin typeface="Arial"/>
                    <a:cs typeface="Arial"/>
                    <a:sym typeface="Arial"/>
                  </a:rPr>
                  <a:t>Ocean Temperature 1955-2020</a:t>
                </a:r>
                <a:endParaRPr lang="en-GB" sz="2400" baseline="-25000" dirty="0"/>
              </a:p>
            </p:txBody>
          </p:sp>
        </p:grpSp>
        <p:pic>
          <p:nvPicPr>
            <p:cNvPr id="18" name="Picture 17">
              <a:extLst>
                <a:ext uri="{FF2B5EF4-FFF2-40B4-BE49-F238E27FC236}">
                  <a16:creationId xmlns:a16="http://schemas.microsoft.com/office/drawing/2014/main" id="{3C531D46-4C2E-525A-A8BD-2F9E9A62CC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344" y="3359779"/>
              <a:ext cx="3093326" cy="2106513"/>
            </a:xfrm>
            <a:prstGeom prst="rect">
              <a:avLst/>
            </a:prstGeom>
          </p:spPr>
        </p:pic>
        <p:pic>
          <p:nvPicPr>
            <p:cNvPr id="19" name="Picture 18">
              <a:extLst>
                <a:ext uri="{FF2B5EF4-FFF2-40B4-BE49-F238E27FC236}">
                  <a16:creationId xmlns:a16="http://schemas.microsoft.com/office/drawing/2014/main" id="{50C85D14-61CB-DCD7-A0E4-CA2E36FBF9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6670" y="3373008"/>
              <a:ext cx="3365630" cy="2375739"/>
            </a:xfrm>
            <a:prstGeom prst="rect">
              <a:avLst/>
            </a:prstGeom>
          </p:spPr>
        </p:pic>
        <p:pic>
          <p:nvPicPr>
            <p:cNvPr id="20" name="Picture 19">
              <a:extLst>
                <a:ext uri="{FF2B5EF4-FFF2-40B4-BE49-F238E27FC236}">
                  <a16:creationId xmlns:a16="http://schemas.microsoft.com/office/drawing/2014/main" id="{B2C04CC1-735A-B747-7263-850A91BBA8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2300" y="3373008"/>
              <a:ext cx="3365630" cy="2375739"/>
            </a:xfrm>
            <a:prstGeom prst="rect">
              <a:avLst/>
            </a:prstGeom>
          </p:spPr>
        </p:pic>
      </p:grpSp>
    </p:spTree>
    <p:extLst>
      <p:ext uri="{BB962C8B-B14F-4D97-AF65-F5344CB8AC3E}">
        <p14:creationId xmlns:p14="http://schemas.microsoft.com/office/powerpoint/2010/main" val="6095076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500"/>
                            </p:stCondLst>
                            <p:childTnLst>
                              <p:par>
                                <p:cTn id="9" presetID="10" presetClass="entr" presetSubtype="0" fill="hold" nodeType="afterEffect">
                                  <p:stCondLst>
                                    <p:cond delay="1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6250"/>
                            </p:stCondLst>
                            <p:childTnLst>
                              <p:par>
                                <p:cTn id="13" presetID="10" presetClass="entr" presetSubtype="0" fill="hold" nodeType="afterEffect">
                                  <p:stCondLst>
                                    <p:cond delay="4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par>
                          <p:cTn id="16" fill="hold">
                            <p:stCondLst>
                              <p:cond delay="12750"/>
                            </p:stCondLst>
                            <p:childTnLst>
                              <p:par>
                                <p:cTn id="17" presetID="10" presetClass="entr" presetSubtype="0" fill="hold"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par>
                          <p:cTn id="20" fill="hold">
                            <p:stCondLst>
                              <p:cond delay="15750"/>
                            </p:stCondLst>
                            <p:childTnLst>
                              <p:par>
                                <p:cTn id="21" presetID="10" presetClass="entr" presetSubtype="0" fill="hold" nodeType="afterEffect">
                                  <p:stCondLst>
                                    <p:cond delay="1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par>
                          <p:cTn id="24" fill="hold">
                            <p:stCondLst>
                              <p:cond delay="18750"/>
                            </p:stCondLst>
                            <p:childTnLst>
                              <p:par>
                                <p:cTn id="25" presetID="1" presetClass="exit" presetSubtype="0" fill="hold" nodeType="afterEffect">
                                  <p:stCondLst>
                                    <p:cond delay="0"/>
                                  </p:stCondLst>
                                  <p:childTnLst>
                                    <p:set>
                                      <p:cBhvr>
                                        <p:cTn id="26" dur="1" fill="hold">
                                          <p:stCondLst>
                                            <p:cond delay="0"/>
                                          </p:stCondLst>
                                        </p:cTn>
                                        <p:tgtEl>
                                          <p:spTgt spid="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par>
                          <p:cTn id="35" fill="hold">
                            <p:stCondLst>
                              <p:cond delay="18750"/>
                            </p:stCondLst>
                            <p:childTnLst>
                              <p:par>
                                <p:cTn id="36" presetID="53" presetClass="entr" presetSubtype="16"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750" fill="hold"/>
                                        <p:tgtEl>
                                          <p:spTgt spid="25"/>
                                        </p:tgtEl>
                                        <p:attrNameLst>
                                          <p:attrName>ppt_w</p:attrName>
                                        </p:attrNameLst>
                                      </p:cBhvr>
                                      <p:tavLst>
                                        <p:tav tm="0">
                                          <p:val>
                                            <p:fltVal val="0"/>
                                          </p:val>
                                        </p:tav>
                                        <p:tav tm="100000">
                                          <p:val>
                                            <p:strVal val="#ppt_w"/>
                                          </p:val>
                                        </p:tav>
                                      </p:tavLst>
                                    </p:anim>
                                    <p:anim calcmode="lin" valueType="num">
                                      <p:cBhvr>
                                        <p:cTn id="39" dur="750" fill="hold"/>
                                        <p:tgtEl>
                                          <p:spTgt spid="25"/>
                                        </p:tgtEl>
                                        <p:attrNameLst>
                                          <p:attrName>ppt_h</p:attrName>
                                        </p:attrNameLst>
                                      </p:cBhvr>
                                      <p:tavLst>
                                        <p:tav tm="0">
                                          <p:val>
                                            <p:fltVal val="0"/>
                                          </p:val>
                                        </p:tav>
                                        <p:tav tm="100000">
                                          <p:val>
                                            <p:strVal val="#ppt_h"/>
                                          </p:val>
                                        </p:tav>
                                      </p:tavLst>
                                    </p:anim>
                                    <p:animEffect transition="in" filter="fade">
                                      <p:cBhvr>
                                        <p:cTn id="40" dur="750"/>
                                        <p:tgtEl>
                                          <p:spTgt spid="25"/>
                                        </p:tgtEl>
                                      </p:cBhvr>
                                    </p:animEffect>
                                  </p:childTnLst>
                                </p:cTn>
                              </p:par>
                            </p:childTnLst>
                          </p:cTn>
                        </p:par>
                        <p:par>
                          <p:cTn id="41" fill="hold">
                            <p:stCondLst>
                              <p:cond delay="19500"/>
                            </p:stCondLst>
                            <p:childTnLst>
                              <p:par>
                                <p:cTn id="42" presetID="22" presetClass="entr" presetSubtype="8" fill="hold" nodeType="afterEffect">
                                  <p:stCondLst>
                                    <p:cond delay="500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0"/>
                                        <p:tgtEl>
                                          <p:spTgt spid="14"/>
                                        </p:tgtEl>
                                      </p:cBhvr>
                                    </p:animEffect>
                                  </p:childTnLst>
                                </p:cTn>
                              </p:par>
                              <p:par>
                                <p:cTn id="45" presetID="10" presetClass="entr" presetSubtype="0" fill="hold" grpId="0" nodeType="withEffect">
                                  <p:stCondLst>
                                    <p:cond delay="750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9FE3D-85A2-E3F6-8336-27FEBA3F153A}"/>
            </a:ext>
          </a:extLst>
        </p:cNvPr>
        <p:cNvGrpSpPr/>
        <p:nvPr/>
      </p:nvGrpSpPr>
      <p:grpSpPr>
        <a:xfrm>
          <a:off x="0" y="0"/>
          <a:ext cx="0" cy="0"/>
          <a:chOff x="0" y="0"/>
          <a:chExt cx="0" cy="0"/>
        </a:xfrm>
      </p:grpSpPr>
      <p:pic>
        <p:nvPicPr>
          <p:cNvPr id="16" name="Picture 15" descr="SD_footer_2.jpg">
            <a:extLst>
              <a:ext uri="{FF2B5EF4-FFF2-40B4-BE49-F238E27FC236}">
                <a16:creationId xmlns:a16="http://schemas.microsoft.com/office/drawing/2014/main" id="{998D6E17-E1B7-48F9-91D5-7297873D64C0}"/>
              </a:ext>
            </a:extLst>
          </p:cNvPr>
          <p:cNvPicPr>
            <a:picLocks noChangeAspect="1"/>
          </p:cNvPicPr>
          <p:nvPr/>
        </p:nvPicPr>
        <p:blipFill rotWithShape="1">
          <a:blip r:embed="rId3">
            <a:extLst>
              <a:ext uri="{28A0092B-C50C-407E-A947-70E740481C1C}">
                <a14:useLocalDpi xmlns:a14="http://schemas.microsoft.com/office/drawing/2010/main" val="0"/>
              </a:ext>
            </a:extLst>
          </a:blip>
          <a:srcRect l="-1" r="948"/>
          <a:stretch/>
        </p:blipFill>
        <p:spPr>
          <a:xfrm>
            <a:off x="0" y="5686519"/>
            <a:ext cx="12192000" cy="1177186"/>
          </a:xfrm>
          <a:prstGeom prst="rect">
            <a:avLst/>
          </a:prstGeom>
        </p:spPr>
      </p:pic>
      <p:sp>
        <p:nvSpPr>
          <p:cNvPr id="2" name="TextBox 1">
            <a:extLst>
              <a:ext uri="{FF2B5EF4-FFF2-40B4-BE49-F238E27FC236}">
                <a16:creationId xmlns:a16="http://schemas.microsoft.com/office/drawing/2014/main" id="{45B3E4D9-FEBA-7DD5-7768-8B8802C3D03E}"/>
              </a:ext>
            </a:extLst>
          </p:cNvPr>
          <p:cNvSpPr txBox="1"/>
          <p:nvPr/>
        </p:nvSpPr>
        <p:spPr>
          <a:xfrm>
            <a:off x="459575" y="306666"/>
            <a:ext cx="11178243" cy="707886"/>
          </a:xfrm>
          <a:prstGeom prst="rect">
            <a:avLst/>
          </a:prstGeom>
          <a:noFill/>
        </p:spPr>
        <p:txBody>
          <a:bodyPr wrap="square" rtlCol="0">
            <a:spAutoFit/>
          </a:bodyPr>
          <a:lstStyle/>
          <a:p>
            <a:pPr algn="ctr"/>
            <a:r>
              <a:rPr lang="en-GB" sz="4000" dirty="0">
                <a:latin typeface="Gill Sans MT" panose="020B0502020104020203" pitchFamily="34" charset="0"/>
              </a:rPr>
              <a:t>Cause and effect…</a:t>
            </a:r>
          </a:p>
        </p:txBody>
      </p:sp>
      <p:sp>
        <p:nvSpPr>
          <p:cNvPr id="17" name="Google Shape;1006;p40">
            <a:extLst>
              <a:ext uri="{FF2B5EF4-FFF2-40B4-BE49-F238E27FC236}">
                <a16:creationId xmlns:a16="http://schemas.microsoft.com/office/drawing/2014/main" id="{DEEEFF75-150E-A3CE-87C6-B0D281C45AFC}"/>
              </a:ext>
            </a:extLst>
          </p:cNvPr>
          <p:cNvSpPr/>
          <p:nvPr/>
        </p:nvSpPr>
        <p:spPr>
          <a:xfrm>
            <a:off x="220766" y="5375204"/>
            <a:ext cx="10832945" cy="773908"/>
          </a:xfrm>
          <a:prstGeom prst="rect">
            <a:avLst/>
          </a:prstGeom>
          <a:noFill/>
          <a:ln>
            <a:noFill/>
          </a:ln>
        </p:spPr>
        <p:txBody>
          <a:bodyPr spcFirstLastPara="1" wrap="square" lIns="68568" tIns="34275" rIns="68568" bIns="34275" anchor="ctr" anchorCtr="0">
            <a:noAutofit/>
          </a:bodyPr>
          <a:lstStyle/>
          <a:p>
            <a:pPr marL="0" marR="0" lvl="0" indent="0" algn="l" defTabSz="685782" rtl="0" eaLnBrk="1" fontAlgn="auto" latinLnBrk="0" hangingPunct="1">
              <a:lnSpc>
                <a:spcPct val="100000"/>
              </a:lnSpc>
              <a:spcBef>
                <a:spcPts val="0"/>
              </a:spcBef>
              <a:spcAft>
                <a:spcPts val="0"/>
              </a:spcAft>
              <a:buClr>
                <a:srgbClr val="000000"/>
              </a:buClr>
              <a:buSzPts val="1300"/>
              <a:buFontTx/>
              <a:buNone/>
              <a:tabLst/>
              <a:defRPr/>
            </a:pPr>
            <a:r>
              <a:rPr kumimoji="0" lang="en" sz="1199" b="1" i="1" u="none" strike="noStrike" kern="0" cap="none" spc="0" normalizeH="0" baseline="0" noProof="0" dirty="0">
                <a:ln>
                  <a:noFill/>
                </a:ln>
                <a:solidFill>
                  <a:srgbClr val="000000"/>
                </a:solidFill>
                <a:effectLst/>
                <a:uLnTx/>
                <a:uFillTx/>
                <a:latin typeface="Arial"/>
                <a:ea typeface="+mn-ea"/>
                <a:cs typeface="Arial"/>
                <a:sym typeface="Arial"/>
              </a:rPr>
              <a:t>UK emissions by sector, 2021 </a:t>
            </a:r>
            <a:r>
              <a:rPr kumimoji="0" lang="en-GB" sz="1199" b="0" i="0" u="none" strike="noStrike" kern="0" cap="none" spc="0" normalizeH="0" baseline="0" noProof="0" dirty="0">
                <a:ln>
                  <a:noFill/>
                </a:ln>
                <a:solidFill>
                  <a:srgbClr val="0070C0"/>
                </a:solidFill>
                <a:effectLst/>
                <a:uLnTx/>
                <a:uFillTx/>
                <a:latin typeface="Arial" panose="020B0604020202020204" pitchFamily="34" charset="0"/>
                <a:ea typeface="Calibri"/>
                <a:cs typeface="Arial" panose="020B0604020202020204" pitchFamily="34" charset="0"/>
                <a:sym typeface="Calibri"/>
                <a:hlinkClick r:id="rId4">
                  <a:extLst>
                    <a:ext uri="{A12FA001-AC4F-418D-AE19-62706E023703}">
                      <ahyp:hlinkClr xmlns:ahyp="http://schemas.microsoft.com/office/drawing/2018/hyperlinkcolor" val="tx"/>
                    </a:ext>
                  </a:extLst>
                </a:hlinkClick>
              </a:rPr>
              <a:t>https://www.gov.uk/government/statistics/final-uk-greenhouse-gas-emissions-national-statistics-1990-to-2021</a:t>
            </a:r>
            <a:r>
              <a:rPr kumimoji="0" lang="en-GB" sz="1199" b="0" i="0" u="none" strike="noStrike" kern="0" cap="none" spc="0" normalizeH="0" baseline="0" noProof="0" dirty="0">
                <a:ln>
                  <a:noFill/>
                </a:ln>
                <a:solidFill>
                  <a:srgbClr val="0070C0"/>
                </a:solidFill>
                <a:effectLst/>
                <a:uLnTx/>
                <a:uFillTx/>
                <a:latin typeface="Arial" panose="020B0604020202020204" pitchFamily="34" charset="0"/>
                <a:ea typeface="Calibri"/>
                <a:cs typeface="Arial" panose="020B0604020202020204" pitchFamily="34" charset="0"/>
                <a:sym typeface="Calibri"/>
              </a:rPr>
              <a:t> </a:t>
            </a:r>
            <a:r>
              <a:rPr lang="en-GB" sz="1199" kern="0" dirty="0">
                <a:solidFill>
                  <a:srgbClr val="000000"/>
                </a:solidFill>
                <a:latin typeface="Arial" panose="020B0604020202020204" pitchFamily="34" charset="0"/>
                <a:ea typeface="Calibri"/>
                <a:cs typeface="Arial" panose="020B0604020202020204" pitchFamily="34" charset="0"/>
                <a:sym typeface="Calibri"/>
              </a:rPr>
              <a:t>:</a:t>
            </a:r>
          </a:p>
          <a:p>
            <a:pPr marL="0" marR="0" lvl="0" indent="0" algn="l" defTabSz="685782" rtl="0" eaLnBrk="1" fontAlgn="auto" latinLnBrk="0" hangingPunct="1">
              <a:lnSpc>
                <a:spcPct val="100000"/>
              </a:lnSpc>
              <a:spcBef>
                <a:spcPts val="0"/>
              </a:spcBef>
              <a:spcAft>
                <a:spcPts val="0"/>
              </a:spcAft>
              <a:buClr>
                <a:srgbClr val="000000"/>
              </a:buClr>
              <a:buSzPts val="1300"/>
              <a:buFontTx/>
              <a:buNone/>
              <a:tabLst/>
              <a:defRPr/>
            </a:pPr>
            <a:r>
              <a:rPr kumimoji="0" lang="en-GB" sz="1199"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 </a:t>
            </a:r>
            <a:endParaRPr kumimoji="0" sz="1199"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p:txBody>
      </p:sp>
      <p:pic>
        <p:nvPicPr>
          <p:cNvPr id="18" name="Picture 17">
            <a:extLst>
              <a:ext uri="{FF2B5EF4-FFF2-40B4-BE49-F238E27FC236}">
                <a16:creationId xmlns:a16="http://schemas.microsoft.com/office/drawing/2014/main" id="{B40BA570-C3A2-98F0-D08B-021917151729}"/>
              </a:ext>
            </a:extLst>
          </p:cNvPr>
          <p:cNvPicPr>
            <a:picLocks noChangeAspect="1"/>
          </p:cNvPicPr>
          <p:nvPr/>
        </p:nvPicPr>
        <p:blipFill rotWithShape="1">
          <a:blip r:embed="rId5"/>
          <a:srcRect l="72371" t="26257" r="17182" b="40451"/>
          <a:stretch/>
        </p:blipFill>
        <p:spPr bwMode="auto">
          <a:xfrm>
            <a:off x="2958707" y="1136050"/>
            <a:ext cx="1484068" cy="2537009"/>
          </a:xfrm>
          <a:prstGeom prst="rect">
            <a:avLst/>
          </a:prstGeom>
          <a:ln w="28575">
            <a:solidFill>
              <a:schemeClr val="tx2">
                <a:lumMod val="75000"/>
              </a:schemeClr>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9414361A-A86E-0BB7-95F2-62DBB869E796}"/>
              </a:ext>
            </a:extLst>
          </p:cNvPr>
          <p:cNvPicPr>
            <a:picLocks noChangeAspect="1"/>
          </p:cNvPicPr>
          <p:nvPr/>
        </p:nvPicPr>
        <p:blipFill rotWithShape="1">
          <a:blip r:embed="rId6"/>
          <a:srcRect r="54726" b="45551"/>
          <a:stretch/>
        </p:blipFill>
        <p:spPr>
          <a:xfrm>
            <a:off x="220766" y="1136051"/>
            <a:ext cx="2606548" cy="2226611"/>
          </a:xfrm>
          <a:prstGeom prst="rect">
            <a:avLst/>
          </a:prstGeom>
          <a:ln w="28575">
            <a:solidFill>
              <a:schemeClr val="tx2">
                <a:lumMod val="75000"/>
              </a:schemeClr>
            </a:solidFill>
          </a:ln>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F1A464F6-7EF5-9894-7EF5-B3F5B3930D40}"/>
              </a:ext>
            </a:extLst>
          </p:cNvPr>
          <p:cNvPicPr>
            <a:picLocks noChangeAspect="1"/>
          </p:cNvPicPr>
          <p:nvPr/>
        </p:nvPicPr>
        <p:blipFill rotWithShape="1">
          <a:blip r:embed="rId6"/>
          <a:srcRect t="56792" r="54824"/>
          <a:stretch/>
        </p:blipFill>
        <p:spPr>
          <a:xfrm>
            <a:off x="220766" y="3490309"/>
            <a:ext cx="2597086" cy="1764315"/>
          </a:xfrm>
          <a:prstGeom prst="rect">
            <a:avLst/>
          </a:prstGeom>
          <a:ln w="28575">
            <a:solidFill>
              <a:schemeClr val="tx2">
                <a:lumMod val="75000"/>
              </a:schemeClr>
            </a:solidFill>
          </a:ln>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5B0E7DE0-AE55-4C5B-C238-8E37E3439DBD}"/>
              </a:ext>
            </a:extLst>
          </p:cNvPr>
          <p:cNvPicPr>
            <a:picLocks noChangeAspect="1"/>
          </p:cNvPicPr>
          <p:nvPr/>
        </p:nvPicPr>
        <p:blipFill rotWithShape="1">
          <a:blip r:embed="rId6"/>
          <a:srcRect l="46423" t="63887" r="24636"/>
          <a:stretch/>
        </p:blipFill>
        <p:spPr>
          <a:xfrm>
            <a:off x="2941526" y="3801002"/>
            <a:ext cx="1640085" cy="1453622"/>
          </a:xfrm>
          <a:prstGeom prst="rect">
            <a:avLst/>
          </a:prstGeom>
          <a:ln w="28575">
            <a:solidFill>
              <a:schemeClr val="tx2">
                <a:lumMod val="75000"/>
              </a:schemeClr>
            </a:solidFill>
          </a:ln>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9BA404C9-0926-05B4-5B9A-928170F591D8}"/>
              </a:ext>
            </a:extLst>
          </p:cNvPr>
          <p:cNvPicPr>
            <a:picLocks noChangeAspect="1"/>
          </p:cNvPicPr>
          <p:nvPr/>
        </p:nvPicPr>
        <p:blipFill rotWithShape="1">
          <a:blip r:embed="rId6"/>
          <a:srcRect l="74528" r="529" b="37682"/>
          <a:stretch/>
        </p:blipFill>
        <p:spPr>
          <a:xfrm>
            <a:off x="4575137" y="1136050"/>
            <a:ext cx="1429657" cy="2537009"/>
          </a:xfrm>
          <a:prstGeom prst="rect">
            <a:avLst/>
          </a:prstGeom>
          <a:ln w="28575">
            <a:solidFill>
              <a:schemeClr val="tx2">
                <a:lumMod val="75000"/>
              </a:schemeClr>
            </a:solidFill>
          </a:ln>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85750108-1C98-8A0E-14E3-EBF6C603C1D8}"/>
              </a:ext>
            </a:extLst>
          </p:cNvPr>
          <p:cNvPicPr>
            <a:picLocks noChangeAspect="1"/>
          </p:cNvPicPr>
          <p:nvPr/>
        </p:nvPicPr>
        <p:blipFill rotWithShape="1">
          <a:blip r:embed="rId6"/>
          <a:srcRect l="76473" t="64078" r="472"/>
          <a:stretch/>
        </p:blipFill>
        <p:spPr>
          <a:xfrm>
            <a:off x="4691348" y="3801002"/>
            <a:ext cx="1313444" cy="1453622"/>
          </a:xfrm>
          <a:prstGeom prst="rect">
            <a:avLst/>
          </a:prstGeom>
          <a:ln w="28575">
            <a:solidFill>
              <a:schemeClr val="tx2">
                <a:lumMod val="75000"/>
              </a:schemeClr>
            </a:solidFill>
          </a:ln>
          <a:effectLst>
            <a:outerShdw blurRad="50800" dist="38100" dir="2700000" algn="tl" rotWithShape="0">
              <a:prstClr val="black">
                <a:alpha val="40000"/>
              </a:prstClr>
            </a:outerShdw>
          </a:effectLst>
        </p:spPr>
      </p:pic>
      <p:pic>
        <p:nvPicPr>
          <p:cNvPr id="25" name="Google Shape;713;p31">
            <a:extLst>
              <a:ext uri="{FF2B5EF4-FFF2-40B4-BE49-F238E27FC236}">
                <a16:creationId xmlns:a16="http://schemas.microsoft.com/office/drawing/2014/main" id="{8642970A-98F8-E854-6FE9-95FD6344927D}"/>
              </a:ext>
            </a:extLst>
          </p:cNvPr>
          <p:cNvPicPr preferRelativeResize="0"/>
          <p:nvPr/>
        </p:nvPicPr>
        <p:blipFill rotWithShape="1">
          <a:blip r:embed="rId7">
            <a:alphaModFix/>
          </a:blip>
          <a:srcRect r="10650"/>
          <a:stretch/>
        </p:blipFill>
        <p:spPr>
          <a:xfrm>
            <a:off x="6385393" y="1121988"/>
            <a:ext cx="2044148" cy="1703522"/>
          </a:xfrm>
          <a:prstGeom prst="rect">
            <a:avLst/>
          </a:prstGeom>
          <a:noFill/>
          <a:ln>
            <a:noFill/>
          </a:ln>
        </p:spPr>
      </p:pic>
      <p:pic>
        <p:nvPicPr>
          <p:cNvPr id="27" name="Picture 26" descr="A picture containing outdoor, tree, ground, plant&#10;&#10;Description automatically generated">
            <a:extLst>
              <a:ext uri="{FF2B5EF4-FFF2-40B4-BE49-F238E27FC236}">
                <a16:creationId xmlns:a16="http://schemas.microsoft.com/office/drawing/2014/main" id="{6B32D7BB-2755-7A4D-F897-3A57DA4D32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0072" y="1121988"/>
            <a:ext cx="2151519" cy="1710136"/>
          </a:xfrm>
          <a:prstGeom prst="rect">
            <a:avLst/>
          </a:prstGeom>
        </p:spPr>
      </p:pic>
      <p:pic>
        <p:nvPicPr>
          <p:cNvPr id="28" name="Picture 2" descr="Flooding in Chichester: Pictures show parts of city submerged due to heavy rainfall">
            <a:extLst>
              <a:ext uri="{FF2B5EF4-FFF2-40B4-BE49-F238E27FC236}">
                <a16:creationId xmlns:a16="http://schemas.microsoft.com/office/drawing/2014/main" id="{C5EAB268-E26C-8E92-284A-80945006988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0154" r="2610" b="15220"/>
          <a:stretch/>
        </p:blipFill>
        <p:spPr bwMode="auto">
          <a:xfrm>
            <a:off x="6385393" y="3690162"/>
            <a:ext cx="2044148" cy="164811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picture containing outdoor, ground, cloud, sky&#10;&#10;Description automatically generated">
            <a:extLst>
              <a:ext uri="{FF2B5EF4-FFF2-40B4-BE49-F238E27FC236}">
                <a16:creationId xmlns:a16="http://schemas.microsoft.com/office/drawing/2014/main" id="{A2585E63-896B-369B-5F88-5C8EA31D7965}"/>
              </a:ext>
            </a:extLst>
          </p:cNvPr>
          <p:cNvPicPr>
            <a:picLocks noChangeAspect="1"/>
          </p:cNvPicPr>
          <p:nvPr/>
        </p:nvPicPr>
        <p:blipFill rotWithShape="1">
          <a:blip r:embed="rId10">
            <a:extLst>
              <a:ext uri="{28A0092B-C50C-407E-A947-70E740481C1C}">
                <a14:useLocalDpi xmlns:a14="http://schemas.microsoft.com/office/drawing/2010/main" val="0"/>
              </a:ext>
            </a:extLst>
          </a:blip>
          <a:srcRect t="16414" r="12017" b="38513"/>
          <a:stretch/>
        </p:blipFill>
        <p:spPr>
          <a:xfrm>
            <a:off x="9720072" y="3620615"/>
            <a:ext cx="2151518" cy="1713262"/>
          </a:xfrm>
          <a:prstGeom prst="rect">
            <a:avLst/>
          </a:prstGeom>
        </p:spPr>
      </p:pic>
      <p:pic>
        <p:nvPicPr>
          <p:cNvPr id="26" name="Google Shape;436;ga4170829ee_0_780">
            <a:extLst>
              <a:ext uri="{FF2B5EF4-FFF2-40B4-BE49-F238E27FC236}">
                <a16:creationId xmlns:a16="http://schemas.microsoft.com/office/drawing/2014/main" id="{064DD144-7C92-733B-71B7-BD712163DB01}"/>
              </a:ext>
            </a:extLst>
          </p:cNvPr>
          <p:cNvPicPr preferRelativeResize="0"/>
          <p:nvPr/>
        </p:nvPicPr>
        <p:blipFill rotWithShape="1">
          <a:blip r:embed="rId11">
            <a:alphaModFix/>
          </a:blip>
          <a:srcRect/>
          <a:stretch/>
        </p:blipFill>
        <p:spPr>
          <a:xfrm>
            <a:off x="8000854" y="2518792"/>
            <a:ext cx="2057146" cy="1481538"/>
          </a:xfrm>
          <a:prstGeom prst="rect">
            <a:avLst/>
          </a:prstGeom>
          <a:noFill/>
          <a:ln>
            <a:noFill/>
          </a:ln>
        </p:spPr>
      </p:pic>
    </p:spTree>
    <p:extLst>
      <p:ext uri="{BB962C8B-B14F-4D97-AF65-F5344CB8AC3E}">
        <p14:creationId xmlns:p14="http://schemas.microsoft.com/office/powerpoint/2010/main" val="260536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250"/>
                                        <p:tgtEl>
                                          <p:spTgt spid="19"/>
                                        </p:tgtEl>
                                      </p:cBhvr>
                                    </p:animEffect>
                                  </p:childTnLst>
                                </p:cTn>
                              </p:par>
                            </p:childTnLst>
                          </p:cTn>
                        </p:par>
                        <p:par>
                          <p:cTn id="8" fill="hold">
                            <p:stCondLst>
                              <p:cond delay="3250"/>
                            </p:stCondLst>
                            <p:childTnLst>
                              <p:par>
                                <p:cTn id="9" presetID="10" presetClass="entr" presetSubtype="0" fill="hold" nodeType="afterEffect">
                                  <p:stCondLst>
                                    <p:cond delay="25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250"/>
                                        <p:tgtEl>
                                          <p:spTgt spid="20"/>
                                        </p:tgtEl>
                                      </p:cBhvr>
                                    </p:animEffect>
                                  </p:childTnLst>
                                </p:cTn>
                              </p:par>
                            </p:childTnLst>
                          </p:cTn>
                        </p:par>
                        <p:par>
                          <p:cTn id="12" fill="hold">
                            <p:stCondLst>
                              <p:cond delay="4750"/>
                            </p:stCondLst>
                            <p:childTnLst>
                              <p:par>
                                <p:cTn id="13" presetID="10" presetClass="entr" presetSubtype="0" fill="hold" nodeType="afterEffect">
                                  <p:stCondLst>
                                    <p:cond delay="25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250"/>
                                        <p:tgtEl>
                                          <p:spTgt spid="18"/>
                                        </p:tgtEl>
                                      </p:cBhvr>
                                    </p:animEffect>
                                  </p:childTnLst>
                                </p:cTn>
                              </p:par>
                            </p:childTnLst>
                          </p:cTn>
                        </p:par>
                        <p:par>
                          <p:cTn id="16" fill="hold">
                            <p:stCondLst>
                              <p:cond delay="6250"/>
                            </p:stCondLst>
                            <p:childTnLst>
                              <p:par>
                                <p:cTn id="17" presetID="10" presetClass="entr" presetSubtype="0" fill="hold" nodeType="afterEffect">
                                  <p:stCondLst>
                                    <p:cond delay="25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250"/>
                                        <p:tgtEl>
                                          <p:spTgt spid="22"/>
                                        </p:tgtEl>
                                      </p:cBhvr>
                                    </p:animEffect>
                                  </p:childTnLst>
                                </p:cTn>
                              </p:par>
                            </p:childTnLst>
                          </p:cTn>
                        </p:par>
                        <p:par>
                          <p:cTn id="20" fill="hold">
                            <p:stCondLst>
                              <p:cond delay="7750"/>
                            </p:stCondLst>
                            <p:childTnLst>
                              <p:par>
                                <p:cTn id="21" presetID="10" presetClass="entr" presetSubtype="0" fill="hold" nodeType="afterEffect">
                                  <p:stCondLst>
                                    <p:cond delay="25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250"/>
                                        <p:tgtEl>
                                          <p:spTgt spid="21"/>
                                        </p:tgtEl>
                                      </p:cBhvr>
                                    </p:animEffect>
                                  </p:childTnLst>
                                </p:cTn>
                              </p:par>
                            </p:childTnLst>
                          </p:cTn>
                        </p:par>
                        <p:par>
                          <p:cTn id="24" fill="hold">
                            <p:stCondLst>
                              <p:cond delay="9250"/>
                            </p:stCondLst>
                            <p:childTnLst>
                              <p:par>
                                <p:cTn id="25" presetID="10" presetClass="entr" presetSubtype="0" fill="hold" nodeType="afterEffect">
                                  <p:stCondLst>
                                    <p:cond delay="25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250"/>
                                        <p:tgtEl>
                                          <p:spTgt spid="23"/>
                                        </p:tgtEl>
                                      </p:cBhvr>
                                    </p:animEffect>
                                  </p:childTnLst>
                                </p:cTn>
                              </p:par>
                            </p:childTnLst>
                          </p:cTn>
                        </p:par>
                        <p:par>
                          <p:cTn id="28" fill="hold">
                            <p:stCondLst>
                              <p:cond delay="10750"/>
                            </p:stCondLst>
                            <p:childTnLst>
                              <p:par>
                                <p:cTn id="29" presetID="10" presetClass="entr" presetSubtype="0" fill="hold" nodeType="afterEffect">
                                  <p:stCondLst>
                                    <p:cond delay="45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000"/>
                                        <p:tgtEl>
                                          <p:spTgt spid="25"/>
                                        </p:tgtEl>
                                      </p:cBhvr>
                                    </p:animEffect>
                                  </p:childTnLst>
                                </p:cTn>
                              </p:par>
                            </p:childTnLst>
                          </p:cTn>
                        </p:par>
                        <p:par>
                          <p:cTn id="32" fill="hold">
                            <p:stCondLst>
                              <p:cond delay="17250"/>
                            </p:stCondLst>
                            <p:childTnLst>
                              <p:par>
                                <p:cTn id="33" presetID="10" presetClass="entr" presetSubtype="0" fill="hold" nodeType="afterEffect">
                                  <p:stCondLst>
                                    <p:cond delay="25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2000"/>
                                        <p:tgtEl>
                                          <p:spTgt spid="27"/>
                                        </p:tgtEl>
                                      </p:cBhvr>
                                    </p:animEffect>
                                  </p:childTnLst>
                                </p:cTn>
                              </p:par>
                            </p:childTnLst>
                          </p:cTn>
                        </p:par>
                        <p:par>
                          <p:cTn id="36" fill="hold">
                            <p:stCondLst>
                              <p:cond delay="19500"/>
                            </p:stCondLst>
                            <p:childTnLst>
                              <p:par>
                                <p:cTn id="37" presetID="10" presetClass="entr" presetSubtype="0" fill="hold" nodeType="afterEffect">
                                  <p:stCondLst>
                                    <p:cond delay="25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2000"/>
                                        <p:tgtEl>
                                          <p:spTgt spid="26"/>
                                        </p:tgtEl>
                                      </p:cBhvr>
                                    </p:animEffect>
                                  </p:childTnLst>
                                </p:cTn>
                              </p:par>
                            </p:childTnLst>
                          </p:cTn>
                        </p:par>
                        <p:par>
                          <p:cTn id="40" fill="hold">
                            <p:stCondLst>
                              <p:cond delay="21750"/>
                            </p:stCondLst>
                            <p:childTnLst>
                              <p:par>
                                <p:cTn id="41" presetID="10" presetClass="entr" presetSubtype="0" fill="hold" nodeType="afterEffect">
                                  <p:stCondLst>
                                    <p:cond delay="25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2000"/>
                                        <p:tgtEl>
                                          <p:spTgt spid="28"/>
                                        </p:tgtEl>
                                      </p:cBhvr>
                                    </p:animEffect>
                                  </p:childTnLst>
                                </p:cTn>
                              </p:par>
                            </p:childTnLst>
                          </p:cTn>
                        </p:par>
                        <p:par>
                          <p:cTn id="44" fill="hold">
                            <p:stCondLst>
                              <p:cond delay="24000"/>
                            </p:stCondLst>
                            <p:childTnLst>
                              <p:par>
                                <p:cTn id="45" presetID="10" presetClass="entr" presetSubtype="0" fill="hold" nodeType="afterEffect">
                                  <p:stCondLst>
                                    <p:cond delay="25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577</TotalTime>
  <Words>1018</Words>
  <Application>Microsoft Office PowerPoint</Application>
  <PresentationFormat>Widescreen</PresentationFormat>
  <Paragraphs>190</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Aptos</vt:lpstr>
      <vt:lpstr>Aptos Display</vt:lpstr>
      <vt:lpstr>Arial</vt:lpstr>
      <vt:lpstr>Calibri</vt:lpstr>
      <vt:lpstr>effra</vt:lpstr>
      <vt:lpstr>Gill Sans MT</vt:lpstr>
      <vt:lpstr>Inter</vt:lpstr>
      <vt:lpstr>libre_franklinlight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Osman</dc:creator>
  <cp:lastModifiedBy>Amanda Elmes</cp:lastModifiedBy>
  <cp:revision>10</cp:revision>
  <cp:lastPrinted>2024-07-02T14:58:56Z</cp:lastPrinted>
  <dcterms:created xsi:type="dcterms:W3CDTF">2024-06-04T07:55:14Z</dcterms:created>
  <dcterms:modified xsi:type="dcterms:W3CDTF">2024-07-02T15:03:54Z</dcterms:modified>
</cp:coreProperties>
</file>