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76" r:id="rId3"/>
    <p:sldId id="297" r:id="rId4"/>
    <p:sldId id="279" r:id="rId5"/>
    <p:sldId id="272" r:id="rId6"/>
    <p:sldId id="275" r:id="rId7"/>
    <p:sldId id="299" r:id="rId8"/>
    <p:sldId id="274" r:id="rId9"/>
    <p:sldId id="298"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93" d="100"/>
          <a:sy n="93" d="100"/>
        </p:scale>
        <p:origin x="9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42524-25DF-4F03-800B-20F0F68D6E1A}"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C5484-22FD-4732-ABFF-C1A4AD5FB927}" type="slidenum">
              <a:rPr lang="en-GB" smtClean="0"/>
              <a:t>‹#›</a:t>
            </a:fld>
            <a:endParaRPr lang="en-GB"/>
          </a:p>
        </p:txBody>
      </p:sp>
    </p:spTree>
    <p:extLst>
      <p:ext uri="{BB962C8B-B14F-4D97-AF65-F5344CB8AC3E}">
        <p14:creationId xmlns:p14="http://schemas.microsoft.com/office/powerpoint/2010/main" val="424803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40A42-CA10-4927-8AE5-AA98BC932F91}" type="slidenum">
              <a:rPr lang="en-GB" smtClean="0"/>
              <a:t>3</a:t>
            </a:fld>
            <a:endParaRPr lang="en-GB"/>
          </a:p>
        </p:txBody>
      </p:sp>
    </p:spTree>
    <p:extLst>
      <p:ext uri="{BB962C8B-B14F-4D97-AF65-F5344CB8AC3E}">
        <p14:creationId xmlns:p14="http://schemas.microsoft.com/office/powerpoint/2010/main" val="338506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40A42-CA10-4927-8AE5-AA98BC932F91}" type="slidenum">
              <a:rPr lang="en-GB" smtClean="0"/>
              <a:t>4</a:t>
            </a:fld>
            <a:endParaRPr lang="en-GB"/>
          </a:p>
        </p:txBody>
      </p:sp>
    </p:spTree>
    <p:extLst>
      <p:ext uri="{BB962C8B-B14F-4D97-AF65-F5344CB8AC3E}">
        <p14:creationId xmlns:p14="http://schemas.microsoft.com/office/powerpoint/2010/main" val="97706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40A42-CA10-4927-8AE5-AA98BC932F91}" type="slidenum">
              <a:rPr lang="en-GB" smtClean="0"/>
              <a:t>8</a:t>
            </a:fld>
            <a:endParaRPr lang="en-GB"/>
          </a:p>
        </p:txBody>
      </p:sp>
    </p:spTree>
    <p:extLst>
      <p:ext uri="{BB962C8B-B14F-4D97-AF65-F5344CB8AC3E}">
        <p14:creationId xmlns:p14="http://schemas.microsoft.com/office/powerpoint/2010/main" val="73694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40A42-CA10-4927-8AE5-AA98BC932F91}" type="slidenum">
              <a:rPr lang="en-GB" smtClean="0"/>
              <a:t>9</a:t>
            </a:fld>
            <a:endParaRPr lang="en-GB"/>
          </a:p>
        </p:txBody>
      </p:sp>
    </p:spTree>
    <p:extLst>
      <p:ext uri="{BB962C8B-B14F-4D97-AF65-F5344CB8AC3E}">
        <p14:creationId xmlns:p14="http://schemas.microsoft.com/office/powerpoint/2010/main" val="204700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840A42-CA10-4927-8AE5-AA98BC932F91}" type="slidenum">
              <a:rPr lang="en-GB" smtClean="0"/>
              <a:t>10</a:t>
            </a:fld>
            <a:endParaRPr lang="en-GB"/>
          </a:p>
        </p:txBody>
      </p:sp>
    </p:spTree>
    <p:extLst>
      <p:ext uri="{BB962C8B-B14F-4D97-AF65-F5344CB8AC3E}">
        <p14:creationId xmlns:p14="http://schemas.microsoft.com/office/powerpoint/2010/main" val="104855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D804-7F6F-DAD9-1C64-90C12109B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A21613-22D2-748D-3B90-18BC58189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D555BB-D881-C901-8BB5-A6C4B1560D6D}"/>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5" name="Footer Placeholder 4">
            <a:extLst>
              <a:ext uri="{FF2B5EF4-FFF2-40B4-BE49-F238E27FC236}">
                <a16:creationId xmlns:a16="http://schemas.microsoft.com/office/drawing/2014/main" id="{27540AEF-83E7-FC8C-ED90-A1B736BE67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681617-7B83-75BE-E0D1-6D16A4E43F87}"/>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90853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D9EB-B6C9-CBDA-88F7-E32CE70BF0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E2CCCC-85F0-896D-E09A-362854B0B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436567-05AC-23D5-1691-6FC715376913}"/>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5" name="Footer Placeholder 4">
            <a:extLst>
              <a:ext uri="{FF2B5EF4-FFF2-40B4-BE49-F238E27FC236}">
                <a16:creationId xmlns:a16="http://schemas.microsoft.com/office/drawing/2014/main" id="{FD268EF7-A0E1-CD9F-4DDB-FAA3F0ABD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3857AC-44B7-6C80-AA30-29A92696F8B2}"/>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425927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637F4-30B0-C67E-09EC-76F995BB7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CF03B5-5CF5-6C2E-B157-D161BEC6F6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FC7D8B-DA11-1220-7FDA-3C3142176137}"/>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5" name="Footer Placeholder 4">
            <a:extLst>
              <a:ext uri="{FF2B5EF4-FFF2-40B4-BE49-F238E27FC236}">
                <a16:creationId xmlns:a16="http://schemas.microsoft.com/office/drawing/2014/main" id="{FF47D2A5-412D-4354-039E-D178B565A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DBBC61-DE39-7438-8634-FD377BC4C6EF}"/>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1353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AD57-14A1-6A24-0E44-7008246CE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DD6739-A273-C023-4B67-FAD50E664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1599EB-B9EF-72D0-7902-E64F7EB448BF}"/>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5" name="Footer Placeholder 4">
            <a:extLst>
              <a:ext uri="{FF2B5EF4-FFF2-40B4-BE49-F238E27FC236}">
                <a16:creationId xmlns:a16="http://schemas.microsoft.com/office/drawing/2014/main" id="{8C3A0585-6318-D247-915B-993ABD341F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462398-9A68-2AA6-57A3-D25AF16644B5}"/>
              </a:ext>
            </a:extLst>
          </p:cNvPr>
          <p:cNvSpPr>
            <a:spLocks noGrp="1"/>
          </p:cNvSpPr>
          <p:nvPr>
            <p:ph type="sldNum" sz="quarter" idx="12"/>
          </p:nvPr>
        </p:nvSpPr>
        <p:spPr/>
        <p:txBody>
          <a:bodyPr/>
          <a:lstStyle/>
          <a:p>
            <a:fld id="{A31441E2-F99A-4BFD-808E-3101AD3B4970}" type="slidenum">
              <a:rPr lang="en-GB" smtClean="0"/>
              <a:t>‹#›</a:t>
            </a:fld>
            <a:endParaRPr lang="en-GB"/>
          </a:p>
        </p:txBody>
      </p:sp>
      <p:sp>
        <p:nvSpPr>
          <p:cNvPr id="7" name="Rectangle 6">
            <a:extLst>
              <a:ext uri="{FF2B5EF4-FFF2-40B4-BE49-F238E27FC236}">
                <a16:creationId xmlns:a16="http://schemas.microsoft.com/office/drawing/2014/main" id="{5465B832-E816-575F-6584-FBE45D169EB2}"/>
              </a:ext>
            </a:extLst>
          </p:cNvPr>
          <p:cNvSpPr/>
          <p:nvPr userDrawn="1"/>
        </p:nvSpPr>
        <p:spPr>
          <a:xfrm>
            <a:off x="0" y="0"/>
            <a:ext cx="12192000" cy="185738"/>
          </a:xfrm>
          <a:prstGeom prst="rect">
            <a:avLst/>
          </a:prstGeom>
          <a:solidFill>
            <a:srgbClr val="3B4D3D"/>
          </a:solidFill>
          <a:ln>
            <a:solidFill>
              <a:srgbClr val="3B4D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621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EA7E-2BE2-1240-B930-A4F9AF1396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41A34-8686-5E59-D64D-4875CC41F1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630EB-8DCB-2796-7CC4-C996BE9A93F7}"/>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5" name="Footer Placeholder 4">
            <a:extLst>
              <a:ext uri="{FF2B5EF4-FFF2-40B4-BE49-F238E27FC236}">
                <a16:creationId xmlns:a16="http://schemas.microsoft.com/office/drawing/2014/main" id="{77EC571A-C784-960C-D37B-0ABEBC65B5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F5F53-B95B-94C5-8E57-3E25FC87A523}"/>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413412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2CA4-49A7-E6CC-3E9B-9974DE440B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F24BB2-EC42-CF06-48C8-30B8DAEE5C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D34A12-DB28-8EB8-422E-003421C0DA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1947CE-61C2-2606-F735-93617D880D07}"/>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6" name="Footer Placeholder 5">
            <a:extLst>
              <a:ext uri="{FF2B5EF4-FFF2-40B4-BE49-F238E27FC236}">
                <a16:creationId xmlns:a16="http://schemas.microsoft.com/office/drawing/2014/main" id="{789331B0-F888-6021-5FBC-E3C3073D25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E89C7F-6CB9-552F-8D6C-DF57B2C75BDD}"/>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159153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BA65-8EB4-35E9-FC0A-C003E143AA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D1D293-8F0F-16CE-28D9-64E87B60C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5A8EBA-341E-E82E-454E-70281A3CE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08857F-8576-CF6C-8F51-BFBB1197C2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68714-6862-8DE9-DAE3-8E5FB49D0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E3D090-5EE4-1392-90AD-593F979CF16E}"/>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8" name="Footer Placeholder 7">
            <a:extLst>
              <a:ext uri="{FF2B5EF4-FFF2-40B4-BE49-F238E27FC236}">
                <a16:creationId xmlns:a16="http://schemas.microsoft.com/office/drawing/2014/main" id="{58C656D1-B114-8D9F-CDDB-83C48BEFD2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B54582E-5BAD-2F5B-C923-9831976110FA}"/>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44293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22B6-717D-8782-56B0-EFED511BF2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B2247-F821-157E-8934-B8EE8D757A02}"/>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4" name="Footer Placeholder 3">
            <a:extLst>
              <a:ext uri="{FF2B5EF4-FFF2-40B4-BE49-F238E27FC236}">
                <a16:creationId xmlns:a16="http://schemas.microsoft.com/office/drawing/2014/main" id="{77D685D2-425D-3FFA-DFC6-5E6A14CF32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EBFCF0-1CBB-BA71-70D5-A8ADB961CDAD}"/>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242257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B683B-2394-D365-B25E-04E37907AD60}"/>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3" name="Footer Placeholder 2">
            <a:extLst>
              <a:ext uri="{FF2B5EF4-FFF2-40B4-BE49-F238E27FC236}">
                <a16:creationId xmlns:a16="http://schemas.microsoft.com/office/drawing/2014/main" id="{059FF799-C308-0A2E-39AE-A3D95F308A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BC5ECD-48B5-A817-E2C3-5D603B994E90}"/>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78604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7C43-4EF4-BD87-5DE8-3062AC2ABC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2B9EA1-3E72-16B3-3EBE-A42B2397B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634C8B-8C23-B3EA-2CEA-8D1B75765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72CB1-F2E3-8015-539A-F7EBCF717CD3}"/>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6" name="Footer Placeholder 5">
            <a:extLst>
              <a:ext uri="{FF2B5EF4-FFF2-40B4-BE49-F238E27FC236}">
                <a16:creationId xmlns:a16="http://schemas.microsoft.com/office/drawing/2014/main" id="{553B1D7C-1B30-BC46-AD27-6288B487BD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A63D1C-DA62-C01C-D4E1-8B057B7DC370}"/>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315526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F839-12B3-B994-F6A6-4B3A48D82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5240BD-9B53-4274-E6FA-6858AE853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082D0F-0B98-B252-FD20-9EB9C0E62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6B8F0F-1682-93B4-3E61-8CBB16EB7B1E}"/>
              </a:ext>
            </a:extLst>
          </p:cNvPr>
          <p:cNvSpPr>
            <a:spLocks noGrp="1"/>
          </p:cNvSpPr>
          <p:nvPr>
            <p:ph type="dt" sz="half" idx="10"/>
          </p:nvPr>
        </p:nvSpPr>
        <p:spPr/>
        <p:txBody>
          <a:bodyPr/>
          <a:lstStyle/>
          <a:p>
            <a:fld id="{8CA18B5C-B8AD-4320-88E9-F26B2AE2B286}" type="datetimeFigureOut">
              <a:rPr lang="en-GB" smtClean="0"/>
              <a:t>10/11/2023</a:t>
            </a:fld>
            <a:endParaRPr lang="en-GB"/>
          </a:p>
        </p:txBody>
      </p:sp>
      <p:sp>
        <p:nvSpPr>
          <p:cNvPr id="6" name="Footer Placeholder 5">
            <a:extLst>
              <a:ext uri="{FF2B5EF4-FFF2-40B4-BE49-F238E27FC236}">
                <a16:creationId xmlns:a16="http://schemas.microsoft.com/office/drawing/2014/main" id="{105719AC-930A-07A7-769E-3CE92EAEB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B6307B-F426-185F-8516-556437883521}"/>
              </a:ext>
            </a:extLst>
          </p:cNvPr>
          <p:cNvSpPr>
            <a:spLocks noGrp="1"/>
          </p:cNvSpPr>
          <p:nvPr>
            <p:ph type="sldNum" sz="quarter" idx="12"/>
          </p:nvPr>
        </p:nvSpPr>
        <p:spPr/>
        <p:txBody>
          <a:bodyPr/>
          <a:lstStyle/>
          <a:p>
            <a:fld id="{A31441E2-F99A-4BFD-808E-3101AD3B4970}" type="slidenum">
              <a:rPr lang="en-GB" smtClean="0"/>
              <a:t>‹#›</a:t>
            </a:fld>
            <a:endParaRPr lang="en-GB"/>
          </a:p>
        </p:txBody>
      </p:sp>
    </p:spTree>
    <p:extLst>
      <p:ext uri="{BB962C8B-B14F-4D97-AF65-F5344CB8AC3E}">
        <p14:creationId xmlns:p14="http://schemas.microsoft.com/office/powerpoint/2010/main" val="320743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1DF8-6269-6590-6F95-641501C5F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7A2C39-5ADC-0E47-A604-36C1A43F0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BF9285-9BE2-E6D7-1C6C-5F2B282A5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18B5C-B8AD-4320-88E9-F26B2AE2B286}" type="datetimeFigureOut">
              <a:rPr lang="en-GB" smtClean="0"/>
              <a:t>10/11/2023</a:t>
            </a:fld>
            <a:endParaRPr lang="en-GB"/>
          </a:p>
        </p:txBody>
      </p:sp>
      <p:sp>
        <p:nvSpPr>
          <p:cNvPr id="5" name="Footer Placeholder 4">
            <a:extLst>
              <a:ext uri="{FF2B5EF4-FFF2-40B4-BE49-F238E27FC236}">
                <a16:creationId xmlns:a16="http://schemas.microsoft.com/office/drawing/2014/main" id="{B3AC1751-6F7F-F450-3CC0-A3D599D5F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48949A0-FE5D-0879-9FF1-AEC755B4C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441E2-F99A-4BFD-808E-3101AD3B4970}" type="slidenum">
              <a:rPr lang="en-GB" smtClean="0"/>
              <a:t>‹#›</a:t>
            </a:fld>
            <a:endParaRPr lang="en-GB"/>
          </a:p>
        </p:txBody>
      </p:sp>
    </p:spTree>
    <p:extLst>
      <p:ext uri="{BB962C8B-B14F-4D97-AF65-F5344CB8AC3E}">
        <p14:creationId xmlns:p14="http://schemas.microsoft.com/office/powerpoint/2010/main" val="257522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slide" Target="slide7.xml"/><Relationship Id="rId5" Type="http://schemas.openxmlformats.org/officeDocument/2006/relationships/image" Target="../media/image24.svg"/><Relationship Id="rId10"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3B4D3D"/>
                </a:solidFill>
                <a:latin typeface="Galano Grotesque" panose="00000500000000000000" pitchFamily="50" charset="0"/>
              </a:rPr>
              <a:t>Model 1: Eco-tags</a:t>
            </a:r>
          </a:p>
        </p:txBody>
      </p:sp>
      <p:grpSp>
        <p:nvGrpSpPr>
          <p:cNvPr id="49" name="Group 48">
            <a:extLst>
              <a:ext uri="{FF2B5EF4-FFF2-40B4-BE49-F238E27FC236}">
                <a16:creationId xmlns:a16="http://schemas.microsoft.com/office/drawing/2014/main" id="{8FD1E719-FAB1-0193-9E07-926CD315DD70}"/>
              </a:ext>
            </a:extLst>
          </p:cNvPr>
          <p:cNvGrpSpPr/>
          <p:nvPr/>
        </p:nvGrpSpPr>
        <p:grpSpPr>
          <a:xfrm>
            <a:off x="6417144" y="1192836"/>
            <a:ext cx="5084707" cy="2672469"/>
            <a:chOff x="8910000" y="1661082"/>
            <a:chExt cx="2938057" cy="2110069"/>
          </a:xfrm>
        </p:grpSpPr>
        <p:sp>
          <p:nvSpPr>
            <p:cNvPr id="50" name="TextBox 49">
              <a:extLst>
                <a:ext uri="{FF2B5EF4-FFF2-40B4-BE49-F238E27FC236}">
                  <a16:creationId xmlns:a16="http://schemas.microsoft.com/office/drawing/2014/main" id="{74C28DE5-D916-699F-8305-A2762D8859F9}"/>
                </a:ext>
              </a:extLst>
            </p:cNvPr>
            <p:cNvSpPr txBox="1"/>
            <p:nvPr/>
          </p:nvSpPr>
          <p:spPr>
            <a:xfrm>
              <a:off x="8921977" y="1661082"/>
              <a:ext cx="2926080" cy="267308"/>
            </a:xfrm>
            <a:prstGeom prst="rect">
              <a:avLst/>
            </a:prstGeom>
            <a:noFill/>
          </p:spPr>
          <p:txBody>
            <a:bodyPr wrap="square" lIns="0" rIns="0" rtlCol="0" anchor="b">
              <a:spAutoFit/>
            </a:bodyPr>
            <a:lstStyle/>
            <a:p>
              <a:pPr algn="r"/>
              <a:r>
                <a:rPr lang="en-US" sz="1600" b="1" noProof="1">
                  <a:solidFill>
                    <a:srgbClr val="3B4D3D"/>
                  </a:solidFill>
                  <a:latin typeface="Galano Grotesque" panose="00000500000000000000" pitchFamily="50" charset="0"/>
                </a:rPr>
                <a:t>Community Engagement</a:t>
              </a:r>
            </a:p>
          </p:txBody>
        </p:sp>
        <p:sp>
          <p:nvSpPr>
            <p:cNvPr id="51" name="TextBox 50">
              <a:extLst>
                <a:ext uri="{FF2B5EF4-FFF2-40B4-BE49-F238E27FC236}">
                  <a16:creationId xmlns:a16="http://schemas.microsoft.com/office/drawing/2014/main" id="{697FF0A5-3CA2-FF92-3830-8CB1C13253B0}"/>
                </a:ext>
              </a:extLst>
            </p:cNvPr>
            <p:cNvSpPr txBox="1"/>
            <p:nvPr/>
          </p:nvSpPr>
          <p:spPr>
            <a:xfrm>
              <a:off x="8910000" y="1948595"/>
              <a:ext cx="2926080" cy="1822556"/>
            </a:xfrm>
            <a:prstGeom prst="rect">
              <a:avLst/>
            </a:prstGeom>
            <a:noFill/>
          </p:spPr>
          <p:txBody>
            <a:bodyPr wrap="square" lIns="0" rIns="0" rtlCol="0" anchor="t">
              <a:spAutoFit/>
            </a:bodyPr>
            <a:lstStyle/>
            <a:p>
              <a:pPr marL="171450" indent="-171450" algn="r">
                <a:buFont typeface="Arial" panose="020B0604020202020204" pitchFamily="34" charset="0"/>
                <a:buChar char="•"/>
              </a:pPr>
              <a:r>
                <a:rPr lang="en-GB" sz="1200" b="1" noProof="1">
                  <a:solidFill>
                    <a:schemeClr val="tx1">
                      <a:lumMod val="65000"/>
                      <a:lumOff val="35000"/>
                    </a:schemeClr>
                  </a:solidFill>
                  <a:latin typeface="Galano Grotesque" panose="00000500000000000000" pitchFamily="50" charset="0"/>
                </a:rPr>
                <a:t>Celebrate Contributions</a:t>
              </a:r>
              <a:r>
                <a:rPr lang="en-GB" sz="1200" noProof="1">
                  <a:solidFill>
                    <a:schemeClr val="tx1">
                      <a:lumMod val="65000"/>
                      <a:lumOff val="35000"/>
                    </a:schemeClr>
                  </a:solidFill>
                  <a:latin typeface="Galano Grotesque" panose="00000500000000000000" pitchFamily="50" charset="0"/>
                </a:rPr>
                <a:t>: Regularly highlight and communicate changes made from tagging feedback to acknowledge and motivate ongoing community participation.</a:t>
              </a:r>
            </a:p>
            <a:p>
              <a:pPr marL="171450" indent="-171450" algn="r">
                <a:buFont typeface="Arial" panose="020B0604020202020204" pitchFamily="34" charset="0"/>
                <a:buChar char="•"/>
              </a:pPr>
              <a:endParaRPr lang="en-GB" sz="1200" noProof="1">
                <a:solidFill>
                  <a:schemeClr val="tx1">
                    <a:lumMod val="65000"/>
                    <a:lumOff val="35000"/>
                  </a:schemeClr>
                </a:solidFill>
                <a:latin typeface="Galano Grotesque" panose="00000500000000000000" pitchFamily="50" charset="0"/>
              </a:endParaRPr>
            </a:p>
            <a:p>
              <a:pPr marL="171450" indent="-171450" algn="r">
                <a:buFont typeface="Arial" panose="020B0604020202020204" pitchFamily="34" charset="0"/>
                <a:buChar char="•"/>
              </a:pPr>
              <a:r>
                <a:rPr lang="en-GB" sz="1200" b="1" noProof="1">
                  <a:solidFill>
                    <a:schemeClr val="tx1">
                      <a:lumMod val="65000"/>
                      <a:lumOff val="35000"/>
                    </a:schemeClr>
                  </a:solidFill>
                  <a:latin typeface="Galano Grotesque" panose="00000500000000000000" pitchFamily="50" charset="0"/>
                </a:rPr>
                <a:t>Reaching Younger Demographics: </a:t>
              </a:r>
              <a:r>
                <a:rPr lang="en-GB" sz="1200" noProof="1">
                  <a:solidFill>
                    <a:schemeClr val="tx1">
                      <a:lumMod val="65000"/>
                      <a:lumOff val="35000"/>
                    </a:schemeClr>
                  </a:solidFill>
                  <a:latin typeface="Galano Grotesque" panose="00000500000000000000" pitchFamily="50" charset="0"/>
                </a:rPr>
                <a:t>Collaborate with local colleges, universities, and youth organisations to promote eco-tagging as a fun and impactful activity. Offer incentives, such as badges, rewards, or certificates, to encourage participation.</a:t>
              </a:r>
            </a:p>
            <a:p>
              <a:pPr marL="171450" indent="-171450" algn="r">
                <a:buFont typeface="Arial" panose="020B0604020202020204" pitchFamily="34" charset="0"/>
                <a:buChar char="•"/>
              </a:pPr>
              <a:endParaRPr lang="en-GB" sz="1200" noProof="1">
                <a:solidFill>
                  <a:schemeClr val="tx1">
                    <a:lumMod val="65000"/>
                    <a:lumOff val="35000"/>
                  </a:schemeClr>
                </a:solidFill>
                <a:latin typeface="Galano Grotesque" panose="00000500000000000000" pitchFamily="50" charset="0"/>
              </a:endParaRPr>
            </a:p>
            <a:p>
              <a:pPr marL="171450" indent="-171450" algn="r">
                <a:buFont typeface="Arial" panose="020B0604020202020204" pitchFamily="34" charset="0"/>
                <a:buChar char="•"/>
              </a:pPr>
              <a:r>
                <a:rPr lang="en-GB" sz="1200" b="1" noProof="1">
                  <a:solidFill>
                    <a:schemeClr val="tx1">
                      <a:lumMod val="65000"/>
                      <a:lumOff val="35000"/>
                    </a:schemeClr>
                  </a:solidFill>
                  <a:latin typeface="Galano Grotesque" panose="00000500000000000000" pitchFamily="50" charset="0"/>
                </a:rPr>
                <a:t>Rotating Themes: </a:t>
              </a:r>
              <a:r>
                <a:rPr lang="en-GB" sz="1200" noProof="1">
                  <a:solidFill>
                    <a:schemeClr val="tx1">
                      <a:lumMod val="65000"/>
                      <a:lumOff val="35000"/>
                    </a:schemeClr>
                  </a:solidFill>
                  <a:latin typeface="Galano Grotesque" panose="00000500000000000000" pitchFamily="50" charset="0"/>
                </a:rPr>
                <a:t>Keep engagement alive by periodically shifting the focus of tagging themes or questions, such as alternating between cleanliness, safety, and amenities.</a:t>
              </a:r>
              <a:endParaRPr lang="en-US" sz="1200" noProof="1">
                <a:solidFill>
                  <a:schemeClr val="tx1">
                    <a:lumMod val="65000"/>
                    <a:lumOff val="35000"/>
                  </a:schemeClr>
                </a:solidFill>
                <a:latin typeface="Galano Grotesque" panose="00000500000000000000" pitchFamily="50" charset="0"/>
              </a:endParaRPr>
            </a:p>
          </p:txBody>
        </p:sp>
      </p:grpSp>
      <p:grpSp>
        <p:nvGrpSpPr>
          <p:cNvPr id="60" name="Group 59">
            <a:extLst>
              <a:ext uri="{FF2B5EF4-FFF2-40B4-BE49-F238E27FC236}">
                <a16:creationId xmlns:a16="http://schemas.microsoft.com/office/drawing/2014/main" id="{34809C38-6A5C-00C9-63BD-5607344AD6F1}"/>
              </a:ext>
            </a:extLst>
          </p:cNvPr>
          <p:cNvGrpSpPr/>
          <p:nvPr/>
        </p:nvGrpSpPr>
        <p:grpSpPr>
          <a:xfrm>
            <a:off x="1718385" y="4345858"/>
            <a:ext cx="8755230" cy="1730643"/>
            <a:chOff x="652478" y="3531684"/>
            <a:chExt cx="10826287" cy="2383833"/>
          </a:xfrm>
        </p:grpSpPr>
        <p:pic>
          <p:nvPicPr>
            <p:cNvPr id="57" name="Picture 56" descr="A white line drawing of a wrench and screwdriver&#10;&#10;Description automatically generated">
              <a:extLst>
                <a:ext uri="{FF2B5EF4-FFF2-40B4-BE49-F238E27FC236}">
                  <a16:creationId xmlns:a16="http://schemas.microsoft.com/office/drawing/2014/main" id="{1AC83E92-34A4-7217-4851-53854F183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185" y="3531684"/>
              <a:ext cx="506992" cy="506992"/>
            </a:xfrm>
            <a:prstGeom prst="rect">
              <a:avLst/>
            </a:prstGeom>
          </p:spPr>
        </p:pic>
        <p:pic>
          <p:nvPicPr>
            <p:cNvPr id="59" name="Picture 58" descr="A white line drawing of a magnifying glass">
              <a:extLst>
                <a:ext uri="{FF2B5EF4-FFF2-40B4-BE49-F238E27FC236}">
                  <a16:creationId xmlns:a16="http://schemas.microsoft.com/office/drawing/2014/main" id="{591C4171-1F3F-5614-A7EF-0D6ED2381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148" y="5159858"/>
              <a:ext cx="562190" cy="562190"/>
            </a:xfrm>
            <a:prstGeom prst="rect">
              <a:avLst/>
            </a:prstGeom>
          </p:spPr>
        </p:pic>
        <p:pic>
          <p:nvPicPr>
            <p:cNvPr id="61" name="Picture 60" descr="A white circle with arrows&#10;&#10;Description automatically generated">
              <a:extLst>
                <a:ext uri="{FF2B5EF4-FFF2-40B4-BE49-F238E27FC236}">
                  <a16:creationId xmlns:a16="http://schemas.microsoft.com/office/drawing/2014/main" id="{E8806B92-B563-DCE5-B753-3A2BD21D7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329" y="4312177"/>
              <a:ext cx="584567" cy="584567"/>
            </a:xfrm>
            <a:prstGeom prst="rect">
              <a:avLst/>
            </a:prstGeom>
          </p:spPr>
        </p:pic>
        <p:grpSp>
          <p:nvGrpSpPr>
            <p:cNvPr id="25" name="Group 24">
              <a:extLst>
                <a:ext uri="{FF2B5EF4-FFF2-40B4-BE49-F238E27FC236}">
                  <a16:creationId xmlns:a16="http://schemas.microsoft.com/office/drawing/2014/main" id="{E9888C2C-87B4-AAE6-F4A4-5D7AD8F9AA84}"/>
                </a:ext>
              </a:extLst>
            </p:cNvPr>
            <p:cNvGrpSpPr/>
            <p:nvPr/>
          </p:nvGrpSpPr>
          <p:grpSpPr>
            <a:xfrm>
              <a:off x="652478" y="3626565"/>
              <a:ext cx="2289621" cy="2288952"/>
              <a:chOff x="1102769" y="3659313"/>
              <a:chExt cx="2289621" cy="2288952"/>
            </a:xfrm>
            <a:solidFill>
              <a:srgbClr val="463B37"/>
            </a:solidFill>
          </p:grpSpPr>
          <p:sp>
            <p:nvSpPr>
              <p:cNvPr id="11" name="Rectangle 7">
                <a:extLst>
                  <a:ext uri="{FF2B5EF4-FFF2-40B4-BE49-F238E27FC236}">
                    <a16:creationId xmlns:a16="http://schemas.microsoft.com/office/drawing/2014/main" id="{6B71F949-3BBE-450C-71A8-7837FE47A34A}"/>
                  </a:ext>
                </a:extLst>
              </p:cNvPr>
              <p:cNvSpPr/>
              <p:nvPr/>
            </p:nvSpPr>
            <p:spPr>
              <a:xfrm>
                <a:off x="1102769" y="3659313"/>
                <a:ext cx="2289621" cy="2288952"/>
              </a:xfrm>
              <a:prstGeom prst="cube">
                <a:avLst/>
              </a:prstGeom>
              <a:grpFill/>
              <a:ln w="3175">
                <a:solidFill>
                  <a:srgbClr val="463B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lano Grotesque Medium" panose="00000600000000000000" pitchFamily="50" charset="0"/>
                </a:endParaRPr>
              </a:p>
            </p:txBody>
          </p:sp>
          <p:pic>
            <p:nvPicPr>
              <p:cNvPr id="20" name="Graphic 19" descr="Heart">
                <a:extLst>
                  <a:ext uri="{FF2B5EF4-FFF2-40B4-BE49-F238E27FC236}">
                    <a16:creationId xmlns:a16="http://schemas.microsoft.com/office/drawing/2014/main" id="{A29A748C-6B2E-1A9F-FCE9-32F879BBC3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5042" y="4539964"/>
                <a:ext cx="914400" cy="914400"/>
              </a:xfrm>
              <a:prstGeom prst="rect">
                <a:avLst/>
              </a:prstGeom>
            </p:spPr>
          </p:pic>
          <p:sp>
            <p:nvSpPr>
              <p:cNvPr id="21" name="TextBox 20">
                <a:extLst>
                  <a:ext uri="{FF2B5EF4-FFF2-40B4-BE49-F238E27FC236}">
                    <a16:creationId xmlns:a16="http://schemas.microsoft.com/office/drawing/2014/main" id="{B8DA4D82-EFE9-B20B-6A98-FCF55A76D52F}"/>
                  </a:ext>
                </a:extLst>
              </p:cNvPr>
              <p:cNvSpPr txBox="1"/>
              <p:nvPr/>
            </p:nvSpPr>
            <p:spPr>
              <a:xfrm>
                <a:off x="1141420" y="5411815"/>
                <a:ext cx="1641655" cy="423940"/>
              </a:xfrm>
              <a:prstGeom prst="rect">
                <a:avLst/>
              </a:prstGeom>
              <a:grpFill/>
              <a:ln>
                <a:solidFill>
                  <a:srgbClr val="463B37"/>
                </a:solidFill>
              </a:ln>
            </p:spPr>
            <p:txBody>
              <a:bodyPr wrap="none" rtlCol="0" anchor="ctr">
                <a:spAutoFit/>
              </a:bodyPr>
              <a:lstStyle/>
              <a:p>
                <a:pPr algn="ctr"/>
                <a:r>
                  <a:rPr lang="en-US" sz="1400" cap="all">
                    <a:solidFill>
                      <a:schemeClr val="bg1"/>
                    </a:solidFill>
                    <a:latin typeface="Galano Grotesque Medium" panose="00000600000000000000" pitchFamily="50" charset="0"/>
                  </a:rPr>
                  <a:t>CONGESTED</a:t>
                </a:r>
              </a:p>
            </p:txBody>
          </p:sp>
        </p:grpSp>
        <p:grpSp>
          <p:nvGrpSpPr>
            <p:cNvPr id="26" name="Group 25">
              <a:extLst>
                <a:ext uri="{FF2B5EF4-FFF2-40B4-BE49-F238E27FC236}">
                  <a16:creationId xmlns:a16="http://schemas.microsoft.com/office/drawing/2014/main" id="{C09F2911-E6B7-B77D-9CD4-34345605B245}"/>
                </a:ext>
              </a:extLst>
            </p:cNvPr>
            <p:cNvGrpSpPr/>
            <p:nvPr/>
          </p:nvGrpSpPr>
          <p:grpSpPr>
            <a:xfrm>
              <a:off x="3500447" y="3626565"/>
              <a:ext cx="2286000" cy="2286000"/>
              <a:chOff x="3957196" y="3626565"/>
              <a:chExt cx="2286000" cy="2286000"/>
            </a:xfrm>
            <a:solidFill>
              <a:srgbClr val="445A47"/>
            </a:solidFill>
          </p:grpSpPr>
          <p:sp>
            <p:nvSpPr>
              <p:cNvPr id="4" name="Rectangle 8">
                <a:extLst>
                  <a:ext uri="{FF2B5EF4-FFF2-40B4-BE49-F238E27FC236}">
                    <a16:creationId xmlns:a16="http://schemas.microsoft.com/office/drawing/2014/main" id="{56375B4F-FA3B-3FA6-64C3-8143A0733086}"/>
                  </a:ext>
                </a:extLst>
              </p:cNvPr>
              <p:cNvSpPr/>
              <p:nvPr/>
            </p:nvSpPr>
            <p:spPr>
              <a:xfrm>
                <a:off x="3957196" y="3626565"/>
                <a:ext cx="2286000" cy="2286000"/>
              </a:xfrm>
              <a:prstGeom prst="cube">
                <a:avLst/>
              </a:prstGeom>
              <a:grpFill/>
              <a:ln w="3175">
                <a:solidFill>
                  <a:srgbClr val="445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lano Grotesque Medium" panose="00000600000000000000" pitchFamily="50" charset="0"/>
                </a:endParaRPr>
              </a:p>
            </p:txBody>
          </p:sp>
          <p:pic>
            <p:nvPicPr>
              <p:cNvPr id="17" name="Graphic 16" descr="Warning">
                <a:extLst>
                  <a:ext uri="{FF2B5EF4-FFF2-40B4-BE49-F238E27FC236}">
                    <a16:creationId xmlns:a16="http://schemas.microsoft.com/office/drawing/2014/main" id="{7EB430E8-B8ED-B160-565B-165E4032FB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59468" y="4474605"/>
                <a:ext cx="914400" cy="914400"/>
              </a:xfrm>
              <a:prstGeom prst="rect">
                <a:avLst/>
              </a:prstGeom>
            </p:spPr>
          </p:pic>
          <p:sp>
            <p:nvSpPr>
              <p:cNvPr id="22" name="TextBox 21">
                <a:extLst>
                  <a:ext uri="{FF2B5EF4-FFF2-40B4-BE49-F238E27FC236}">
                    <a16:creationId xmlns:a16="http://schemas.microsoft.com/office/drawing/2014/main" id="{12FB2910-E5CC-084E-461B-1BE154550558}"/>
                  </a:ext>
                </a:extLst>
              </p:cNvPr>
              <p:cNvSpPr txBox="1"/>
              <p:nvPr/>
            </p:nvSpPr>
            <p:spPr>
              <a:xfrm>
                <a:off x="4316961" y="5404711"/>
                <a:ext cx="999423" cy="423940"/>
              </a:xfrm>
              <a:prstGeom prst="rect">
                <a:avLst/>
              </a:prstGeom>
              <a:grpFill/>
              <a:ln>
                <a:solidFill>
                  <a:srgbClr val="445A47"/>
                </a:solidFill>
              </a:ln>
            </p:spPr>
            <p:txBody>
              <a:bodyPr wrap="none" rtlCol="0" anchor="ctr">
                <a:spAutoFit/>
              </a:bodyPr>
              <a:lstStyle/>
              <a:p>
                <a:pPr algn="ctr"/>
                <a:r>
                  <a:rPr lang="en-US" sz="1400" cap="all">
                    <a:solidFill>
                      <a:schemeClr val="bg1"/>
                    </a:solidFill>
                    <a:latin typeface="Galano Grotesque Medium" panose="00000600000000000000" pitchFamily="50" charset="0"/>
                  </a:rPr>
                  <a:t>LIVELY</a:t>
                </a:r>
              </a:p>
            </p:txBody>
          </p:sp>
        </p:grpSp>
        <p:grpSp>
          <p:nvGrpSpPr>
            <p:cNvPr id="28" name="Group 27">
              <a:extLst>
                <a:ext uri="{FF2B5EF4-FFF2-40B4-BE49-F238E27FC236}">
                  <a16:creationId xmlns:a16="http://schemas.microsoft.com/office/drawing/2014/main" id="{C694596D-3205-2C5D-D3F7-50D610D79963}"/>
                </a:ext>
              </a:extLst>
            </p:cNvPr>
            <p:cNvGrpSpPr/>
            <p:nvPr/>
          </p:nvGrpSpPr>
          <p:grpSpPr>
            <a:xfrm>
              <a:off x="9189144" y="3626565"/>
              <a:ext cx="2289621" cy="2288952"/>
              <a:chOff x="9178765" y="3659313"/>
              <a:chExt cx="2289621" cy="2288952"/>
            </a:xfrm>
            <a:solidFill>
              <a:srgbClr val="CAD8D3"/>
            </a:solidFill>
          </p:grpSpPr>
          <p:sp>
            <p:nvSpPr>
              <p:cNvPr id="15" name="Rectangle 7">
                <a:extLst>
                  <a:ext uri="{FF2B5EF4-FFF2-40B4-BE49-F238E27FC236}">
                    <a16:creationId xmlns:a16="http://schemas.microsoft.com/office/drawing/2014/main" id="{7A55A9C3-9F80-1895-0B38-42934B887098}"/>
                  </a:ext>
                </a:extLst>
              </p:cNvPr>
              <p:cNvSpPr/>
              <p:nvPr/>
            </p:nvSpPr>
            <p:spPr>
              <a:xfrm>
                <a:off x="9178765" y="3659313"/>
                <a:ext cx="2289621" cy="2288952"/>
              </a:xfrm>
              <a:prstGeom prst="cube">
                <a:avLst/>
              </a:prstGeom>
              <a:grpFill/>
              <a:ln w="3175">
                <a:solidFill>
                  <a:srgbClr val="CAD8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lano Grotesque Medium" panose="00000600000000000000" pitchFamily="50" charset="0"/>
                </a:endParaRPr>
              </a:p>
            </p:txBody>
          </p:sp>
          <p:pic>
            <p:nvPicPr>
              <p:cNvPr id="18" name="Graphic 17" descr="Fire">
                <a:extLst>
                  <a:ext uri="{FF2B5EF4-FFF2-40B4-BE49-F238E27FC236}">
                    <a16:creationId xmlns:a16="http://schemas.microsoft.com/office/drawing/2014/main" id="{160F9DFA-6441-BD05-43E8-423DEEAF0A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83288" y="4539964"/>
                <a:ext cx="914400" cy="914400"/>
              </a:xfrm>
              <a:prstGeom prst="rect">
                <a:avLst/>
              </a:prstGeom>
            </p:spPr>
          </p:pic>
          <p:sp>
            <p:nvSpPr>
              <p:cNvPr id="23" name="TextBox 22">
                <a:extLst>
                  <a:ext uri="{FF2B5EF4-FFF2-40B4-BE49-F238E27FC236}">
                    <a16:creationId xmlns:a16="http://schemas.microsoft.com/office/drawing/2014/main" id="{53884A62-1D00-6698-13FC-D39BA7285C5F}"/>
                  </a:ext>
                </a:extLst>
              </p:cNvPr>
              <p:cNvSpPr txBox="1"/>
              <p:nvPr/>
            </p:nvSpPr>
            <p:spPr>
              <a:xfrm>
                <a:off x="9325317" y="5411815"/>
                <a:ext cx="1401808" cy="423940"/>
              </a:xfrm>
              <a:prstGeom prst="rect">
                <a:avLst/>
              </a:prstGeom>
              <a:grpFill/>
              <a:ln>
                <a:solidFill>
                  <a:srgbClr val="CAD8D3"/>
                </a:solidFill>
              </a:ln>
            </p:spPr>
            <p:txBody>
              <a:bodyPr wrap="none" rtlCol="0" anchor="ctr">
                <a:spAutoFit/>
              </a:bodyPr>
              <a:lstStyle/>
              <a:p>
                <a:pPr algn="ctr"/>
                <a:r>
                  <a:rPr lang="en-US" sz="1400" cap="all">
                    <a:solidFill>
                      <a:schemeClr val="bg1"/>
                    </a:solidFill>
                    <a:latin typeface="Galano Grotesque Medium" panose="00000600000000000000" pitchFamily="50" charset="0"/>
                  </a:rPr>
                  <a:t>Peaceful</a:t>
                </a:r>
              </a:p>
            </p:txBody>
          </p:sp>
        </p:grpSp>
        <p:grpSp>
          <p:nvGrpSpPr>
            <p:cNvPr id="29" name="Group 28">
              <a:extLst>
                <a:ext uri="{FF2B5EF4-FFF2-40B4-BE49-F238E27FC236}">
                  <a16:creationId xmlns:a16="http://schemas.microsoft.com/office/drawing/2014/main" id="{B3DE31C6-E1EE-B138-A506-BB2FC58C1DBE}"/>
                </a:ext>
              </a:extLst>
            </p:cNvPr>
            <p:cNvGrpSpPr/>
            <p:nvPr/>
          </p:nvGrpSpPr>
          <p:grpSpPr>
            <a:xfrm>
              <a:off x="6344795" y="3626565"/>
              <a:ext cx="2286000" cy="2286000"/>
              <a:chOff x="5945185" y="3626565"/>
              <a:chExt cx="2286000" cy="2286000"/>
            </a:xfrm>
            <a:solidFill>
              <a:srgbClr val="A1B9B0"/>
            </a:solidFill>
          </p:grpSpPr>
          <p:sp>
            <p:nvSpPr>
              <p:cNvPr id="13" name="Rectangle 8">
                <a:extLst>
                  <a:ext uri="{FF2B5EF4-FFF2-40B4-BE49-F238E27FC236}">
                    <a16:creationId xmlns:a16="http://schemas.microsoft.com/office/drawing/2014/main" id="{926CF8AE-F682-3494-F666-D19C2F86022A}"/>
                  </a:ext>
                </a:extLst>
              </p:cNvPr>
              <p:cNvSpPr/>
              <p:nvPr/>
            </p:nvSpPr>
            <p:spPr>
              <a:xfrm>
                <a:off x="5945185" y="3626565"/>
                <a:ext cx="2286000" cy="2286000"/>
              </a:xfrm>
              <a:prstGeom prst="cube">
                <a:avLst/>
              </a:prstGeom>
              <a:grpFill/>
              <a:ln w="3175">
                <a:solidFill>
                  <a:srgbClr val="A1B9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alano Grotesque Medium" panose="00000600000000000000" pitchFamily="50" charset="0"/>
                </a:endParaRPr>
              </a:p>
            </p:txBody>
          </p:sp>
          <p:pic>
            <p:nvPicPr>
              <p:cNvPr id="19" name="Graphic 18" descr="Thumbs Up Sign">
                <a:extLst>
                  <a:ext uri="{FF2B5EF4-FFF2-40B4-BE49-F238E27FC236}">
                    <a16:creationId xmlns:a16="http://schemas.microsoft.com/office/drawing/2014/main" id="{39E96FD7-1DA6-D53F-CAB3-679195FA83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9707" y="4474605"/>
                <a:ext cx="914400" cy="914400"/>
              </a:xfrm>
              <a:prstGeom prst="rect">
                <a:avLst/>
              </a:prstGeom>
            </p:spPr>
          </p:pic>
          <p:sp>
            <p:nvSpPr>
              <p:cNvPr id="24" name="TextBox 23">
                <a:extLst>
                  <a:ext uri="{FF2B5EF4-FFF2-40B4-BE49-F238E27FC236}">
                    <a16:creationId xmlns:a16="http://schemas.microsoft.com/office/drawing/2014/main" id="{273E3234-3A3F-0F4F-A85A-0590723CB66A}"/>
                  </a:ext>
                </a:extLst>
              </p:cNvPr>
              <p:cNvSpPr txBox="1"/>
              <p:nvPr/>
            </p:nvSpPr>
            <p:spPr>
              <a:xfrm>
                <a:off x="5962889" y="5404711"/>
                <a:ext cx="1659493" cy="423940"/>
              </a:xfrm>
              <a:prstGeom prst="rect">
                <a:avLst/>
              </a:prstGeom>
              <a:grpFill/>
              <a:ln>
                <a:solidFill>
                  <a:srgbClr val="A1B9B0"/>
                </a:solidFill>
              </a:ln>
            </p:spPr>
            <p:txBody>
              <a:bodyPr wrap="none" rtlCol="0" anchor="ctr">
                <a:spAutoFit/>
              </a:bodyPr>
              <a:lstStyle/>
              <a:p>
                <a:pPr algn="ctr"/>
                <a:r>
                  <a:rPr lang="en-US" sz="1400" cap="all">
                    <a:solidFill>
                      <a:schemeClr val="bg1"/>
                    </a:solidFill>
                    <a:latin typeface="Galano Grotesque Medium" panose="00000600000000000000" pitchFamily="50" charset="0"/>
                  </a:rPr>
                  <a:t>WELCOMING</a:t>
                </a:r>
                <a:endParaRPr lang="en-US" sz="1600" cap="all">
                  <a:solidFill>
                    <a:schemeClr val="bg1"/>
                  </a:solidFill>
                  <a:latin typeface="Galano Grotesque Medium" panose="00000600000000000000" pitchFamily="50" charset="0"/>
                </a:endParaRPr>
              </a:p>
            </p:txBody>
          </p:sp>
        </p:grpSp>
        <p:cxnSp>
          <p:nvCxnSpPr>
            <p:cNvPr id="31" name="Straight Connector 30">
              <a:extLst>
                <a:ext uri="{FF2B5EF4-FFF2-40B4-BE49-F238E27FC236}">
                  <a16:creationId xmlns:a16="http://schemas.microsoft.com/office/drawing/2014/main" id="{F4904CDE-4C7D-7835-7FFE-105F9BE6F654}"/>
                </a:ext>
              </a:extLst>
            </p:cNvPr>
            <p:cNvCxnSpPr>
              <a:cxnSpLocks/>
            </p:cNvCxnSpPr>
            <p:nvPr/>
          </p:nvCxnSpPr>
          <p:spPr>
            <a:xfrm flipH="1">
              <a:off x="1671484" y="3763316"/>
              <a:ext cx="297667" cy="2753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188E52-112F-A24C-5C99-33C7DA65E430}"/>
                </a:ext>
              </a:extLst>
            </p:cNvPr>
            <p:cNvCxnSpPr>
              <a:cxnSpLocks/>
            </p:cNvCxnSpPr>
            <p:nvPr/>
          </p:nvCxnSpPr>
          <p:spPr>
            <a:xfrm flipH="1">
              <a:off x="4494613" y="3763316"/>
              <a:ext cx="297667" cy="2753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74FCA6C7-C64C-F40E-6DEB-AE93701F77E8}"/>
                </a:ext>
              </a:extLst>
            </p:cNvPr>
            <p:cNvPicPr>
              <a:picLocks noChangeAspect="1"/>
            </p:cNvPicPr>
            <p:nvPr/>
          </p:nvPicPr>
          <p:blipFill>
            <a:blip r:embed="rId13"/>
            <a:stretch>
              <a:fillRect/>
            </a:stretch>
          </p:blipFill>
          <p:spPr>
            <a:xfrm>
              <a:off x="7346698" y="3751631"/>
              <a:ext cx="317019" cy="298730"/>
            </a:xfrm>
            <a:prstGeom prst="rect">
              <a:avLst/>
            </a:prstGeom>
          </p:spPr>
        </p:pic>
        <p:cxnSp>
          <p:nvCxnSpPr>
            <p:cNvPr id="56" name="Straight Connector 55">
              <a:extLst>
                <a:ext uri="{FF2B5EF4-FFF2-40B4-BE49-F238E27FC236}">
                  <a16:creationId xmlns:a16="http://schemas.microsoft.com/office/drawing/2014/main" id="{FA10C729-EE14-8F48-F295-1F62E912CB09}"/>
                </a:ext>
              </a:extLst>
            </p:cNvPr>
            <p:cNvCxnSpPr>
              <a:cxnSpLocks/>
            </p:cNvCxnSpPr>
            <p:nvPr/>
          </p:nvCxnSpPr>
          <p:spPr>
            <a:xfrm flipH="1">
              <a:off x="10203267" y="3785180"/>
              <a:ext cx="297667" cy="2753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A1A460D0-DDA6-AA63-7B77-1E01FE09817A}"/>
              </a:ext>
            </a:extLst>
          </p:cNvPr>
          <p:cNvGrpSpPr/>
          <p:nvPr/>
        </p:nvGrpSpPr>
        <p:grpSpPr>
          <a:xfrm>
            <a:off x="609379" y="1192836"/>
            <a:ext cx="5177068" cy="2643701"/>
            <a:chOff x="8921977" y="1661082"/>
            <a:chExt cx="2926080" cy="2087355"/>
          </a:xfrm>
        </p:grpSpPr>
        <p:sp>
          <p:nvSpPr>
            <p:cNvPr id="63" name="TextBox 62">
              <a:extLst>
                <a:ext uri="{FF2B5EF4-FFF2-40B4-BE49-F238E27FC236}">
                  <a16:creationId xmlns:a16="http://schemas.microsoft.com/office/drawing/2014/main" id="{9B2671FB-35C8-1AE1-A713-19CE73655B58}"/>
                </a:ext>
              </a:extLst>
            </p:cNvPr>
            <p:cNvSpPr txBox="1"/>
            <p:nvPr/>
          </p:nvSpPr>
          <p:spPr>
            <a:xfrm>
              <a:off x="8921977" y="1661082"/>
              <a:ext cx="2926080" cy="267308"/>
            </a:xfrm>
            <a:prstGeom prst="rect">
              <a:avLst/>
            </a:prstGeom>
            <a:noFill/>
          </p:spPr>
          <p:txBody>
            <a:bodyPr wrap="square" lIns="0" rIns="0" rtlCol="0" anchor="b">
              <a:spAutoFit/>
            </a:bodyPr>
            <a:lstStyle/>
            <a:p>
              <a:r>
                <a:rPr lang="en-US" sz="1400" b="1" noProof="1">
                  <a:solidFill>
                    <a:srgbClr val="3B4D3D"/>
                  </a:solidFill>
                  <a:latin typeface="Galano Grotesque" panose="00000500000000000000" pitchFamily="50" charset="0"/>
                </a:rPr>
                <a:t>The Function of an </a:t>
              </a:r>
              <a:r>
                <a:rPr lang="en-US" sz="1600" b="1" noProof="1">
                  <a:solidFill>
                    <a:srgbClr val="3B4D3D"/>
                  </a:solidFill>
                  <a:latin typeface="Galano Grotesque" panose="00000500000000000000" pitchFamily="50" charset="0"/>
                </a:rPr>
                <a:t>Eco-tag</a:t>
              </a:r>
              <a:endParaRPr lang="en-US" sz="1400" b="1" noProof="1">
                <a:solidFill>
                  <a:srgbClr val="3B4D3D"/>
                </a:solidFill>
                <a:latin typeface="Galano Grotesque" panose="00000500000000000000" pitchFamily="50" charset="0"/>
              </a:endParaRPr>
            </a:p>
          </p:txBody>
        </p:sp>
        <p:sp>
          <p:nvSpPr>
            <p:cNvPr id="64" name="TextBox 63">
              <a:extLst>
                <a:ext uri="{FF2B5EF4-FFF2-40B4-BE49-F238E27FC236}">
                  <a16:creationId xmlns:a16="http://schemas.microsoft.com/office/drawing/2014/main" id="{72F48481-EFC2-4E6D-C675-2043D3589713}"/>
                </a:ext>
              </a:extLst>
            </p:cNvPr>
            <p:cNvSpPr txBox="1"/>
            <p:nvPr/>
          </p:nvSpPr>
          <p:spPr>
            <a:xfrm>
              <a:off x="8921977" y="1925881"/>
              <a:ext cx="2926080" cy="1822556"/>
            </a:xfrm>
            <a:prstGeom prst="rect">
              <a:avLst/>
            </a:prstGeom>
            <a:noFill/>
          </p:spPr>
          <p:txBody>
            <a:bodyPr wrap="square" lIns="0" rIns="0" rtlCol="0" anchor="t">
              <a:spAutoFit/>
            </a:bodyPr>
            <a:lstStyle/>
            <a:p>
              <a:r>
                <a:rPr lang="en-GB" sz="1200" noProof="1">
                  <a:solidFill>
                    <a:schemeClr val="tx1">
                      <a:lumMod val="65000"/>
                      <a:lumOff val="35000"/>
                    </a:schemeClr>
                  </a:solidFill>
                  <a:latin typeface="Galano Grotesque" panose="00000500000000000000" pitchFamily="50" charset="0"/>
                </a:rPr>
                <a:t>The eco-tag enables immediate, unfiltered visitor feedback on specific national park areas</a:t>
              </a:r>
            </a:p>
            <a:p>
              <a:endParaRPr lang="en-GB" sz="1200" b="1" noProof="1">
                <a:solidFill>
                  <a:schemeClr val="tx1">
                    <a:lumMod val="65000"/>
                    <a:lumOff val="35000"/>
                  </a:schemeClr>
                </a:solidFill>
                <a:latin typeface="Galano Grotesque" panose="00000500000000000000" pitchFamily="50" charset="0"/>
              </a:endParaRPr>
            </a:p>
            <a:p>
              <a:pPr marL="171450" indent="-171450">
                <a:buFont typeface="Arial" panose="020B0604020202020204" pitchFamily="34" charset="0"/>
                <a:buChar char="•"/>
              </a:pPr>
              <a:r>
                <a:rPr lang="en-GB" sz="1200" b="1" noProof="1">
                  <a:solidFill>
                    <a:schemeClr val="tx1">
                      <a:lumMod val="65000"/>
                      <a:lumOff val="35000"/>
                    </a:schemeClr>
                  </a:solidFill>
                  <a:latin typeface="Galano Grotesque" panose="00000500000000000000" pitchFamily="50" charset="0"/>
                </a:rPr>
                <a:t>Ease of Participation: </a:t>
              </a:r>
              <a:r>
                <a:rPr lang="en-GB" sz="1200" noProof="1">
                  <a:solidFill>
                    <a:schemeClr val="tx1">
                      <a:lumMod val="65000"/>
                      <a:lumOff val="35000"/>
                    </a:schemeClr>
                  </a:solidFill>
                  <a:latin typeface="Galano Grotesque" panose="00000500000000000000" pitchFamily="50" charset="0"/>
                </a:rPr>
                <a:t>Quick, simple tagging ensures genuine, unbiased feedback from visitors.</a:t>
              </a:r>
            </a:p>
            <a:p>
              <a:pPr marL="171450" indent="-171450">
                <a:buFont typeface="Arial" panose="020B0604020202020204" pitchFamily="34" charset="0"/>
                <a:buChar char="•"/>
              </a:pPr>
              <a:endParaRPr lang="en-GB" sz="1200" b="1" noProof="1">
                <a:solidFill>
                  <a:schemeClr val="tx1">
                    <a:lumMod val="65000"/>
                    <a:lumOff val="35000"/>
                  </a:schemeClr>
                </a:solidFill>
                <a:latin typeface="Galano Grotesque" panose="00000500000000000000" pitchFamily="50" charset="0"/>
              </a:endParaRPr>
            </a:p>
            <a:p>
              <a:pPr marL="171450" indent="-171450">
                <a:buFont typeface="Arial" panose="020B0604020202020204" pitchFamily="34" charset="0"/>
                <a:buChar char="•"/>
              </a:pPr>
              <a:r>
                <a:rPr lang="en-GB" sz="1200" b="1" noProof="1">
                  <a:solidFill>
                    <a:schemeClr val="tx1">
                      <a:lumMod val="65000"/>
                      <a:lumOff val="35000"/>
                    </a:schemeClr>
                  </a:solidFill>
                  <a:latin typeface="Galano Grotesque" panose="00000500000000000000" pitchFamily="50" charset="0"/>
                </a:rPr>
                <a:t>Visual Impact: </a:t>
              </a:r>
              <a:r>
                <a:rPr lang="en-GB" sz="1200" noProof="1">
                  <a:solidFill>
                    <a:schemeClr val="tx1">
                      <a:lumMod val="65000"/>
                      <a:lumOff val="35000"/>
                    </a:schemeClr>
                  </a:solidFill>
                  <a:latin typeface="Galano Grotesque" panose="00000500000000000000" pitchFamily="50" charset="0"/>
                </a:rPr>
                <a:t>Accumulating tags visually and tangibly represent collective community voices to both visitors and management.</a:t>
              </a:r>
            </a:p>
            <a:p>
              <a:pPr marL="171450" indent="-171450">
                <a:buFont typeface="Arial" panose="020B0604020202020204" pitchFamily="34" charset="0"/>
                <a:buChar char="•"/>
              </a:pPr>
              <a:endParaRPr lang="en-GB" sz="1200" b="1" noProof="1">
                <a:solidFill>
                  <a:schemeClr val="tx1">
                    <a:lumMod val="65000"/>
                    <a:lumOff val="35000"/>
                  </a:schemeClr>
                </a:solidFill>
                <a:latin typeface="Galano Grotesque" panose="00000500000000000000" pitchFamily="50" charset="0"/>
              </a:endParaRPr>
            </a:p>
            <a:p>
              <a:pPr marL="171450" indent="-171450">
                <a:buFont typeface="Arial" panose="020B0604020202020204" pitchFamily="34" charset="0"/>
                <a:buChar char="•"/>
              </a:pPr>
              <a:r>
                <a:rPr lang="en-GB" sz="1200" b="1" noProof="1">
                  <a:solidFill>
                    <a:schemeClr val="tx1">
                      <a:lumMod val="65000"/>
                      <a:lumOff val="35000"/>
                    </a:schemeClr>
                  </a:solidFill>
                  <a:latin typeface="Galano Grotesque" panose="00000500000000000000" pitchFamily="50" charset="0"/>
                </a:rPr>
                <a:t>Communal Identity: </a:t>
              </a:r>
              <a:r>
                <a:rPr lang="en-GB" sz="1200" noProof="1">
                  <a:solidFill>
                    <a:schemeClr val="tx1">
                      <a:lumMod val="65000"/>
                      <a:lumOff val="35000"/>
                    </a:schemeClr>
                  </a:solidFill>
                  <a:latin typeface="Galano Grotesque" panose="00000500000000000000" pitchFamily="50" charset="0"/>
                </a:rPr>
                <a:t>A visible aggregation of opinions enhances communal identity and mutual understanding among participants</a:t>
              </a:r>
              <a:r>
                <a:rPr lang="en-GB" sz="1200" b="1" noProof="1">
                  <a:solidFill>
                    <a:schemeClr val="tx1">
                      <a:lumMod val="65000"/>
                      <a:lumOff val="35000"/>
                    </a:schemeClr>
                  </a:solidFill>
                  <a:latin typeface="Galano Grotesque" panose="00000500000000000000" pitchFamily="50" charset="0"/>
                </a:rPr>
                <a:t>.</a:t>
              </a:r>
              <a:endParaRPr lang="en-US" sz="1200" noProof="1">
                <a:solidFill>
                  <a:schemeClr val="tx1">
                    <a:lumMod val="65000"/>
                    <a:lumOff val="35000"/>
                  </a:schemeClr>
                </a:solidFill>
                <a:latin typeface="Galano Grotesque" panose="00000500000000000000" pitchFamily="50" charset="0"/>
              </a:endParaRPr>
            </a:p>
          </p:txBody>
        </p:sp>
      </p:grpSp>
    </p:spTree>
    <p:extLst>
      <p:ext uri="{BB962C8B-B14F-4D97-AF65-F5344CB8AC3E}">
        <p14:creationId xmlns:p14="http://schemas.microsoft.com/office/powerpoint/2010/main" val="271954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rgbClr val="3B4D3D"/>
                </a:solidFill>
                <a:latin typeface="Galano Grotesque" panose="00000500000000000000" pitchFamily="50" charset="0"/>
              </a:rPr>
              <a:t>Model 7: Exit Interviews – ‘Leaf Your Thoughts’</a:t>
            </a:r>
          </a:p>
        </p:txBody>
      </p:sp>
      <p:sp>
        <p:nvSpPr>
          <p:cNvPr id="7" name="Shape">
            <a:extLst>
              <a:ext uri="{FF2B5EF4-FFF2-40B4-BE49-F238E27FC236}">
                <a16:creationId xmlns:a16="http://schemas.microsoft.com/office/drawing/2014/main" id="{497CC3E8-0740-FABC-9E46-F1D3644C1E20}"/>
              </a:ext>
            </a:extLst>
          </p:cNvPr>
          <p:cNvSpPr/>
          <p:nvPr/>
        </p:nvSpPr>
        <p:spPr>
          <a:xfrm>
            <a:off x="6357078" y="2156973"/>
            <a:ext cx="1231359" cy="1254531"/>
          </a:xfrm>
          <a:custGeom>
            <a:avLst/>
            <a:gdLst/>
            <a:ahLst/>
            <a:cxnLst>
              <a:cxn ang="0">
                <a:pos x="wd2" y="hd2"/>
              </a:cxn>
              <a:cxn ang="5400000">
                <a:pos x="wd2" y="hd2"/>
              </a:cxn>
              <a:cxn ang="10800000">
                <a:pos x="wd2" y="hd2"/>
              </a:cxn>
              <a:cxn ang="16200000">
                <a:pos x="wd2" y="hd2"/>
              </a:cxn>
            </a:cxnLst>
            <a:rect l="0" t="0" r="r" b="b"/>
            <a:pathLst>
              <a:path w="21294" h="21296" extrusionOk="0">
                <a:moveTo>
                  <a:pt x="3472" y="17829"/>
                </a:moveTo>
                <a:cubicBezTo>
                  <a:pt x="5709" y="20066"/>
                  <a:pt x="8683" y="21296"/>
                  <a:pt x="11843" y="21296"/>
                </a:cubicBezTo>
                <a:cubicBezTo>
                  <a:pt x="14980" y="21296"/>
                  <a:pt x="17984" y="20054"/>
                  <a:pt x="20209" y="17835"/>
                </a:cubicBezTo>
                <a:cubicBezTo>
                  <a:pt x="20227" y="17817"/>
                  <a:pt x="20245" y="17799"/>
                  <a:pt x="20257" y="17781"/>
                </a:cubicBezTo>
                <a:cubicBezTo>
                  <a:pt x="21312" y="16713"/>
                  <a:pt x="21600" y="15094"/>
                  <a:pt x="20946" y="13738"/>
                </a:cubicBezTo>
                <a:cubicBezTo>
                  <a:pt x="18146" y="7884"/>
                  <a:pt x="13397" y="3139"/>
                  <a:pt x="7538" y="344"/>
                </a:cubicBezTo>
                <a:cubicBezTo>
                  <a:pt x="6183" y="-304"/>
                  <a:pt x="4563" y="-16"/>
                  <a:pt x="3496" y="1040"/>
                </a:cubicBezTo>
                <a:cubicBezTo>
                  <a:pt x="3472" y="1064"/>
                  <a:pt x="3448" y="1088"/>
                  <a:pt x="3430" y="1106"/>
                </a:cubicBezTo>
                <a:cubicBezTo>
                  <a:pt x="1229" y="3325"/>
                  <a:pt x="0" y="6318"/>
                  <a:pt x="0" y="9443"/>
                </a:cubicBezTo>
                <a:cubicBezTo>
                  <a:pt x="6" y="12616"/>
                  <a:pt x="1235" y="15592"/>
                  <a:pt x="3472" y="17829"/>
                </a:cubicBezTo>
                <a:close/>
              </a:path>
            </a:pathLst>
          </a:custGeom>
          <a:solidFill>
            <a:srgbClr val="A1B9B0"/>
          </a:solidFill>
          <a:ln w="12700">
            <a:miter lim="400000"/>
          </a:ln>
        </p:spPr>
        <p:txBody>
          <a:bodyPr lIns="38100" tIns="38100" rIns="38100" bIns="38100" anchor="ctr"/>
          <a:lstStyle/>
          <a:p>
            <a:endParaRPr sz="3000">
              <a:solidFill>
                <a:srgbClr val="FFFFFF"/>
              </a:solidFill>
            </a:endParaRPr>
          </a:p>
        </p:txBody>
      </p:sp>
      <p:sp>
        <p:nvSpPr>
          <p:cNvPr id="8" name="Shape">
            <a:extLst>
              <a:ext uri="{FF2B5EF4-FFF2-40B4-BE49-F238E27FC236}">
                <a16:creationId xmlns:a16="http://schemas.microsoft.com/office/drawing/2014/main" id="{322497BD-8AB6-56CC-CEED-FCA9219E504C}"/>
              </a:ext>
            </a:extLst>
          </p:cNvPr>
          <p:cNvSpPr/>
          <p:nvPr/>
        </p:nvSpPr>
        <p:spPr>
          <a:xfrm>
            <a:off x="6357078" y="3959108"/>
            <a:ext cx="1230388" cy="1253899"/>
          </a:xfrm>
          <a:custGeom>
            <a:avLst/>
            <a:gdLst/>
            <a:ahLst/>
            <a:cxnLst>
              <a:cxn ang="0">
                <a:pos x="wd2" y="hd2"/>
              </a:cxn>
              <a:cxn ang="5400000">
                <a:pos x="wd2" y="hd2"/>
              </a:cxn>
              <a:cxn ang="10800000">
                <a:pos x="wd2" y="hd2"/>
              </a:cxn>
              <a:cxn ang="16200000">
                <a:pos x="wd2" y="hd2"/>
              </a:cxn>
            </a:cxnLst>
            <a:rect l="0" t="0" r="r" b="b"/>
            <a:pathLst>
              <a:path w="21266" h="21244" extrusionOk="0">
                <a:moveTo>
                  <a:pt x="20211" y="3468"/>
                </a:moveTo>
                <a:cubicBezTo>
                  <a:pt x="20193" y="3450"/>
                  <a:pt x="20169" y="3426"/>
                  <a:pt x="20151" y="3408"/>
                </a:cubicBezTo>
                <a:cubicBezTo>
                  <a:pt x="17891" y="1181"/>
                  <a:pt x="14817" y="-52"/>
                  <a:pt x="11640" y="2"/>
                </a:cubicBezTo>
                <a:cubicBezTo>
                  <a:pt x="8583" y="50"/>
                  <a:pt x="5713" y="1253"/>
                  <a:pt x="3531" y="3396"/>
                </a:cubicBezTo>
                <a:cubicBezTo>
                  <a:pt x="1302" y="5587"/>
                  <a:pt x="31" y="8581"/>
                  <a:pt x="1" y="11706"/>
                </a:cubicBezTo>
                <a:cubicBezTo>
                  <a:pt x="-29" y="14909"/>
                  <a:pt x="1206" y="17920"/>
                  <a:pt x="3465" y="20183"/>
                </a:cubicBezTo>
                <a:cubicBezTo>
                  <a:pt x="3471" y="20189"/>
                  <a:pt x="3477" y="20195"/>
                  <a:pt x="3483" y="20201"/>
                </a:cubicBezTo>
                <a:cubicBezTo>
                  <a:pt x="4562" y="21273"/>
                  <a:pt x="6204" y="21548"/>
                  <a:pt x="7577" y="20889"/>
                </a:cubicBezTo>
                <a:cubicBezTo>
                  <a:pt x="13402" y="18106"/>
                  <a:pt x="18125" y="13394"/>
                  <a:pt x="20918" y="7581"/>
                </a:cubicBezTo>
                <a:cubicBezTo>
                  <a:pt x="21571" y="6198"/>
                  <a:pt x="21289" y="4552"/>
                  <a:pt x="20211" y="3468"/>
                </a:cubicBezTo>
                <a:close/>
              </a:path>
            </a:pathLst>
          </a:custGeom>
          <a:solidFill>
            <a:srgbClr val="6E9284"/>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D0B55679-ADD0-960E-666C-1716B3AAE99F}"/>
              </a:ext>
            </a:extLst>
          </p:cNvPr>
          <p:cNvSpPr/>
          <p:nvPr/>
        </p:nvSpPr>
        <p:spPr>
          <a:xfrm>
            <a:off x="4588596" y="2156973"/>
            <a:ext cx="1229162" cy="1253308"/>
          </a:xfrm>
          <a:custGeom>
            <a:avLst/>
            <a:gdLst/>
            <a:ahLst/>
            <a:cxnLst>
              <a:cxn ang="0">
                <a:pos x="wd2" y="hd2"/>
              </a:cxn>
              <a:cxn ang="5400000">
                <a:pos x="wd2" y="hd2"/>
              </a:cxn>
              <a:cxn ang="10800000">
                <a:pos x="wd2" y="hd2"/>
              </a:cxn>
              <a:cxn ang="16200000">
                <a:pos x="wd2" y="hd2"/>
              </a:cxn>
            </a:cxnLst>
            <a:rect l="0" t="0" r="r" b="b"/>
            <a:pathLst>
              <a:path w="21262" h="21293" extrusionOk="0">
                <a:moveTo>
                  <a:pt x="1060" y="17835"/>
                </a:moveTo>
                <a:cubicBezTo>
                  <a:pt x="1192" y="17967"/>
                  <a:pt x="1330" y="18099"/>
                  <a:pt x="1468" y="18225"/>
                </a:cubicBezTo>
                <a:cubicBezTo>
                  <a:pt x="3645" y="20206"/>
                  <a:pt x="6500" y="21299"/>
                  <a:pt x="9439" y="21293"/>
                </a:cubicBezTo>
                <a:cubicBezTo>
                  <a:pt x="12570" y="21287"/>
                  <a:pt x="15516" y="20074"/>
                  <a:pt x="17741" y="17871"/>
                </a:cubicBezTo>
                <a:cubicBezTo>
                  <a:pt x="19960" y="15674"/>
                  <a:pt x="21232" y="12678"/>
                  <a:pt x="21262" y="9556"/>
                </a:cubicBezTo>
                <a:cubicBezTo>
                  <a:pt x="21292" y="6345"/>
                  <a:pt x="20056" y="3325"/>
                  <a:pt x="17795" y="1056"/>
                </a:cubicBezTo>
                <a:cubicBezTo>
                  <a:pt x="17789" y="1050"/>
                  <a:pt x="17783" y="1044"/>
                  <a:pt x="17777" y="1038"/>
                </a:cubicBezTo>
                <a:cubicBezTo>
                  <a:pt x="16703" y="-31"/>
                  <a:pt x="15072" y="-301"/>
                  <a:pt x="13710" y="353"/>
                </a:cubicBezTo>
                <a:cubicBezTo>
                  <a:pt x="7868" y="3151"/>
                  <a:pt x="3135" y="7894"/>
                  <a:pt x="346" y="13741"/>
                </a:cubicBezTo>
                <a:cubicBezTo>
                  <a:pt x="-308" y="15116"/>
                  <a:pt x="-14" y="16760"/>
                  <a:pt x="1060" y="17835"/>
                </a:cubicBezTo>
                <a:close/>
              </a:path>
            </a:pathLst>
          </a:custGeom>
          <a:solidFill>
            <a:srgbClr val="59776C"/>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3FA303F3-8FAE-37A6-C99E-DB2ACFB557AC}"/>
              </a:ext>
            </a:extLst>
          </p:cNvPr>
          <p:cNvSpPr/>
          <p:nvPr/>
        </p:nvSpPr>
        <p:spPr>
          <a:xfrm>
            <a:off x="4592063" y="3959108"/>
            <a:ext cx="1229090" cy="1253006"/>
          </a:xfrm>
          <a:custGeom>
            <a:avLst/>
            <a:gdLst/>
            <a:ahLst/>
            <a:cxnLst>
              <a:cxn ang="0">
                <a:pos x="wd2" y="hd2"/>
              </a:cxn>
              <a:cxn ang="5400000">
                <a:pos x="wd2" y="hd2"/>
              </a:cxn>
              <a:cxn ang="10800000">
                <a:pos x="wd2" y="hd2"/>
              </a:cxn>
              <a:cxn ang="16200000">
                <a:pos x="wd2" y="hd2"/>
              </a:cxn>
            </a:cxnLst>
            <a:rect l="0" t="0" r="r" b="b"/>
            <a:pathLst>
              <a:path w="21291" h="21288" extrusionOk="0">
                <a:moveTo>
                  <a:pt x="17813" y="3470"/>
                </a:moveTo>
                <a:cubicBezTo>
                  <a:pt x="15573" y="1231"/>
                  <a:pt x="12599" y="0"/>
                  <a:pt x="9434" y="0"/>
                </a:cubicBezTo>
                <a:cubicBezTo>
                  <a:pt x="6400" y="0"/>
                  <a:pt x="3493" y="1147"/>
                  <a:pt x="1289" y="3230"/>
                </a:cubicBezTo>
                <a:cubicBezTo>
                  <a:pt x="1217" y="3302"/>
                  <a:pt x="1145" y="3368"/>
                  <a:pt x="1073" y="3440"/>
                </a:cubicBezTo>
                <a:cubicBezTo>
                  <a:pt x="-21" y="4521"/>
                  <a:pt x="-309" y="6183"/>
                  <a:pt x="352" y="7570"/>
                </a:cubicBezTo>
                <a:cubicBezTo>
                  <a:pt x="3145" y="13405"/>
                  <a:pt x="7872" y="18136"/>
                  <a:pt x="13705" y="20934"/>
                </a:cubicBezTo>
                <a:cubicBezTo>
                  <a:pt x="15092" y="21600"/>
                  <a:pt x="16750" y="21306"/>
                  <a:pt x="17837" y="20219"/>
                </a:cubicBezTo>
                <a:cubicBezTo>
                  <a:pt x="17855" y="20201"/>
                  <a:pt x="17873" y="20183"/>
                  <a:pt x="17885" y="20165"/>
                </a:cubicBezTo>
                <a:cubicBezTo>
                  <a:pt x="20072" y="17944"/>
                  <a:pt x="21291" y="14966"/>
                  <a:pt x="21291" y="11857"/>
                </a:cubicBezTo>
                <a:cubicBezTo>
                  <a:pt x="21291" y="8687"/>
                  <a:pt x="20054" y="5709"/>
                  <a:pt x="17813" y="3470"/>
                </a:cubicBezTo>
                <a:close/>
              </a:path>
            </a:pathLst>
          </a:custGeom>
          <a:solidFill>
            <a:srgbClr val="CAD8D3"/>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314AFC18-DDD3-B40D-0ECC-B2042710E2CA}"/>
              </a:ext>
            </a:extLst>
          </p:cNvPr>
          <p:cNvSpPr/>
          <p:nvPr/>
        </p:nvSpPr>
        <p:spPr>
          <a:xfrm>
            <a:off x="5390659" y="1563329"/>
            <a:ext cx="2779282" cy="2077048"/>
          </a:xfrm>
          <a:custGeom>
            <a:avLst/>
            <a:gdLst/>
            <a:ahLst/>
            <a:cxnLst>
              <a:cxn ang="0">
                <a:pos x="wd2" y="hd2"/>
              </a:cxn>
              <a:cxn ang="5400000">
                <a:pos x="wd2" y="hd2"/>
              </a:cxn>
              <a:cxn ang="10800000">
                <a:pos x="wd2" y="hd2"/>
              </a:cxn>
              <a:cxn ang="16200000">
                <a:pos x="wd2" y="hd2"/>
              </a:cxn>
            </a:cxnLst>
            <a:rect l="0" t="0" r="r" b="b"/>
            <a:pathLst>
              <a:path w="21600" h="21600" extrusionOk="0">
                <a:moveTo>
                  <a:pt x="0" y="19759"/>
                </a:moveTo>
                <a:cubicBezTo>
                  <a:pt x="19" y="19763"/>
                  <a:pt x="35" y="19770"/>
                  <a:pt x="51" y="19774"/>
                </a:cubicBezTo>
                <a:cubicBezTo>
                  <a:pt x="84" y="19785"/>
                  <a:pt x="116" y="19792"/>
                  <a:pt x="148" y="19803"/>
                </a:cubicBezTo>
                <a:cubicBezTo>
                  <a:pt x="189" y="19818"/>
                  <a:pt x="229" y="19829"/>
                  <a:pt x="269" y="19844"/>
                </a:cubicBezTo>
                <a:cubicBezTo>
                  <a:pt x="302" y="19855"/>
                  <a:pt x="334" y="19866"/>
                  <a:pt x="367" y="19877"/>
                </a:cubicBezTo>
                <a:cubicBezTo>
                  <a:pt x="407" y="19891"/>
                  <a:pt x="447" y="19906"/>
                  <a:pt x="488" y="19921"/>
                </a:cubicBezTo>
                <a:cubicBezTo>
                  <a:pt x="520" y="19932"/>
                  <a:pt x="550" y="19943"/>
                  <a:pt x="582" y="19957"/>
                </a:cubicBezTo>
                <a:cubicBezTo>
                  <a:pt x="623" y="19972"/>
                  <a:pt x="663" y="19990"/>
                  <a:pt x="703" y="20005"/>
                </a:cubicBezTo>
                <a:cubicBezTo>
                  <a:pt x="733" y="20016"/>
                  <a:pt x="765" y="20031"/>
                  <a:pt x="795" y="20042"/>
                </a:cubicBezTo>
                <a:cubicBezTo>
                  <a:pt x="835" y="20060"/>
                  <a:pt x="879" y="20079"/>
                  <a:pt x="919" y="20097"/>
                </a:cubicBezTo>
                <a:cubicBezTo>
                  <a:pt x="949" y="20112"/>
                  <a:pt x="978" y="20123"/>
                  <a:pt x="1008" y="20137"/>
                </a:cubicBezTo>
                <a:cubicBezTo>
                  <a:pt x="1051" y="20156"/>
                  <a:pt x="1094" y="20178"/>
                  <a:pt x="1137" y="20200"/>
                </a:cubicBezTo>
                <a:cubicBezTo>
                  <a:pt x="1164" y="20215"/>
                  <a:pt x="1194" y="20226"/>
                  <a:pt x="1221" y="20240"/>
                </a:cubicBezTo>
                <a:cubicBezTo>
                  <a:pt x="1267" y="20262"/>
                  <a:pt x="1315" y="20288"/>
                  <a:pt x="1361" y="20314"/>
                </a:cubicBezTo>
                <a:cubicBezTo>
                  <a:pt x="1385" y="20325"/>
                  <a:pt x="1407" y="20340"/>
                  <a:pt x="1431" y="20351"/>
                </a:cubicBezTo>
                <a:cubicBezTo>
                  <a:pt x="1501" y="20387"/>
                  <a:pt x="1571" y="20428"/>
                  <a:pt x="1639" y="20468"/>
                </a:cubicBezTo>
                <a:cubicBezTo>
                  <a:pt x="1709" y="20509"/>
                  <a:pt x="1779" y="20553"/>
                  <a:pt x="1849" y="20593"/>
                </a:cubicBezTo>
                <a:cubicBezTo>
                  <a:pt x="1873" y="20608"/>
                  <a:pt x="1895" y="20623"/>
                  <a:pt x="1919" y="20637"/>
                </a:cubicBezTo>
                <a:cubicBezTo>
                  <a:pt x="1965" y="20667"/>
                  <a:pt x="2013" y="20696"/>
                  <a:pt x="2059" y="20725"/>
                </a:cubicBezTo>
                <a:cubicBezTo>
                  <a:pt x="2086" y="20744"/>
                  <a:pt x="2113" y="20762"/>
                  <a:pt x="2140" y="20781"/>
                </a:cubicBezTo>
                <a:cubicBezTo>
                  <a:pt x="2183" y="20810"/>
                  <a:pt x="2223" y="20836"/>
                  <a:pt x="2266" y="20865"/>
                </a:cubicBezTo>
                <a:cubicBezTo>
                  <a:pt x="2296" y="20883"/>
                  <a:pt x="2323" y="20906"/>
                  <a:pt x="2353" y="20928"/>
                </a:cubicBezTo>
                <a:cubicBezTo>
                  <a:pt x="2393" y="20957"/>
                  <a:pt x="2434" y="20986"/>
                  <a:pt x="2471" y="21016"/>
                </a:cubicBezTo>
                <a:cubicBezTo>
                  <a:pt x="2501" y="21038"/>
                  <a:pt x="2528" y="21060"/>
                  <a:pt x="2558" y="21082"/>
                </a:cubicBezTo>
                <a:cubicBezTo>
                  <a:pt x="2595" y="21111"/>
                  <a:pt x="2636" y="21141"/>
                  <a:pt x="2673" y="21174"/>
                </a:cubicBezTo>
                <a:cubicBezTo>
                  <a:pt x="2700" y="21196"/>
                  <a:pt x="2730" y="21218"/>
                  <a:pt x="2757" y="21240"/>
                </a:cubicBezTo>
                <a:cubicBezTo>
                  <a:pt x="2795" y="21273"/>
                  <a:pt x="2835" y="21302"/>
                  <a:pt x="2873" y="21335"/>
                </a:cubicBezTo>
                <a:cubicBezTo>
                  <a:pt x="2900" y="21358"/>
                  <a:pt x="2927" y="21380"/>
                  <a:pt x="2954" y="21405"/>
                </a:cubicBezTo>
                <a:cubicBezTo>
                  <a:pt x="2994" y="21438"/>
                  <a:pt x="3032" y="21475"/>
                  <a:pt x="3072" y="21508"/>
                </a:cubicBezTo>
                <a:cubicBezTo>
                  <a:pt x="3097" y="21530"/>
                  <a:pt x="3123" y="21552"/>
                  <a:pt x="3148" y="21574"/>
                </a:cubicBezTo>
                <a:cubicBezTo>
                  <a:pt x="3156" y="21582"/>
                  <a:pt x="3164" y="21589"/>
                  <a:pt x="3172" y="21596"/>
                </a:cubicBezTo>
                <a:cubicBezTo>
                  <a:pt x="3541" y="21229"/>
                  <a:pt x="3889" y="20825"/>
                  <a:pt x="4212" y="20384"/>
                </a:cubicBezTo>
                <a:cubicBezTo>
                  <a:pt x="4579" y="19884"/>
                  <a:pt x="4913" y="19340"/>
                  <a:pt x="5209" y="18763"/>
                </a:cubicBezTo>
                <a:cubicBezTo>
                  <a:pt x="5557" y="18083"/>
                  <a:pt x="5853" y="17352"/>
                  <a:pt x="6088" y="16591"/>
                </a:cubicBezTo>
                <a:cubicBezTo>
                  <a:pt x="6546" y="15118"/>
                  <a:pt x="6778" y="13552"/>
                  <a:pt x="6778" y="11943"/>
                </a:cubicBezTo>
                <a:cubicBezTo>
                  <a:pt x="6778" y="9734"/>
                  <a:pt x="7408" y="7658"/>
                  <a:pt x="8554" y="6096"/>
                </a:cubicBezTo>
                <a:cubicBezTo>
                  <a:pt x="9699" y="4535"/>
                  <a:pt x="11222" y="3675"/>
                  <a:pt x="12841" y="3675"/>
                </a:cubicBezTo>
                <a:cubicBezTo>
                  <a:pt x="14461" y="3675"/>
                  <a:pt x="15984" y="4535"/>
                  <a:pt x="17129" y="6096"/>
                </a:cubicBezTo>
                <a:cubicBezTo>
                  <a:pt x="18274" y="7658"/>
                  <a:pt x="18905" y="9734"/>
                  <a:pt x="18905" y="11943"/>
                </a:cubicBezTo>
                <a:cubicBezTo>
                  <a:pt x="18905" y="14151"/>
                  <a:pt x="18274" y="16228"/>
                  <a:pt x="17129" y="17789"/>
                </a:cubicBezTo>
                <a:cubicBezTo>
                  <a:pt x="16466" y="18693"/>
                  <a:pt x="15679" y="19358"/>
                  <a:pt x="14820" y="19763"/>
                </a:cubicBezTo>
                <a:cubicBezTo>
                  <a:pt x="14836" y="19766"/>
                  <a:pt x="14855" y="19774"/>
                  <a:pt x="14871" y="19777"/>
                </a:cubicBezTo>
                <a:cubicBezTo>
                  <a:pt x="14903" y="19788"/>
                  <a:pt x="14935" y="19796"/>
                  <a:pt x="14968" y="19807"/>
                </a:cubicBezTo>
                <a:cubicBezTo>
                  <a:pt x="15008" y="19821"/>
                  <a:pt x="15049" y="19832"/>
                  <a:pt x="15089" y="19847"/>
                </a:cubicBezTo>
                <a:cubicBezTo>
                  <a:pt x="15121" y="19858"/>
                  <a:pt x="15154" y="19869"/>
                  <a:pt x="15186" y="19880"/>
                </a:cubicBezTo>
                <a:cubicBezTo>
                  <a:pt x="15226" y="19895"/>
                  <a:pt x="15267" y="19910"/>
                  <a:pt x="15307" y="19924"/>
                </a:cubicBezTo>
                <a:cubicBezTo>
                  <a:pt x="15340" y="19935"/>
                  <a:pt x="15369" y="19946"/>
                  <a:pt x="15402" y="19961"/>
                </a:cubicBezTo>
                <a:cubicBezTo>
                  <a:pt x="15442" y="19976"/>
                  <a:pt x="15482" y="19994"/>
                  <a:pt x="15523" y="20009"/>
                </a:cubicBezTo>
                <a:cubicBezTo>
                  <a:pt x="15553" y="20020"/>
                  <a:pt x="15585" y="20035"/>
                  <a:pt x="15615" y="20046"/>
                </a:cubicBezTo>
                <a:cubicBezTo>
                  <a:pt x="15655" y="20064"/>
                  <a:pt x="15698" y="20082"/>
                  <a:pt x="15738" y="20101"/>
                </a:cubicBezTo>
                <a:cubicBezTo>
                  <a:pt x="15768" y="20115"/>
                  <a:pt x="15798" y="20126"/>
                  <a:pt x="15827" y="20141"/>
                </a:cubicBezTo>
                <a:cubicBezTo>
                  <a:pt x="15871" y="20160"/>
                  <a:pt x="15914" y="20182"/>
                  <a:pt x="15957" y="20204"/>
                </a:cubicBezTo>
                <a:cubicBezTo>
                  <a:pt x="15984" y="20218"/>
                  <a:pt x="16013" y="20229"/>
                  <a:pt x="16040" y="20244"/>
                </a:cubicBezTo>
                <a:cubicBezTo>
                  <a:pt x="16089" y="20266"/>
                  <a:pt x="16135" y="20292"/>
                  <a:pt x="16180" y="20318"/>
                </a:cubicBezTo>
                <a:cubicBezTo>
                  <a:pt x="16205" y="20329"/>
                  <a:pt x="16226" y="20340"/>
                  <a:pt x="16251" y="20354"/>
                </a:cubicBezTo>
                <a:cubicBezTo>
                  <a:pt x="16321" y="20391"/>
                  <a:pt x="16391" y="20431"/>
                  <a:pt x="16458" y="20472"/>
                </a:cubicBezTo>
                <a:cubicBezTo>
                  <a:pt x="16528" y="20512"/>
                  <a:pt x="16598" y="20556"/>
                  <a:pt x="16668" y="20597"/>
                </a:cubicBezTo>
                <a:cubicBezTo>
                  <a:pt x="16692" y="20612"/>
                  <a:pt x="16714" y="20626"/>
                  <a:pt x="16738" y="20641"/>
                </a:cubicBezTo>
                <a:cubicBezTo>
                  <a:pt x="16784" y="20670"/>
                  <a:pt x="16833" y="20700"/>
                  <a:pt x="16878" y="20729"/>
                </a:cubicBezTo>
                <a:cubicBezTo>
                  <a:pt x="16905" y="20747"/>
                  <a:pt x="16932" y="20766"/>
                  <a:pt x="16959" y="20784"/>
                </a:cubicBezTo>
                <a:cubicBezTo>
                  <a:pt x="17002" y="20814"/>
                  <a:pt x="17043" y="20839"/>
                  <a:pt x="17086" y="20869"/>
                </a:cubicBezTo>
                <a:cubicBezTo>
                  <a:pt x="17116" y="20887"/>
                  <a:pt x="17143" y="20909"/>
                  <a:pt x="17172" y="20931"/>
                </a:cubicBezTo>
                <a:cubicBezTo>
                  <a:pt x="17213" y="20961"/>
                  <a:pt x="17253" y="20990"/>
                  <a:pt x="17291" y="21019"/>
                </a:cubicBezTo>
                <a:cubicBezTo>
                  <a:pt x="17320" y="21041"/>
                  <a:pt x="17347" y="21064"/>
                  <a:pt x="17377" y="21086"/>
                </a:cubicBezTo>
                <a:cubicBezTo>
                  <a:pt x="17415" y="21115"/>
                  <a:pt x="17455" y="21144"/>
                  <a:pt x="17493" y="21177"/>
                </a:cubicBezTo>
                <a:cubicBezTo>
                  <a:pt x="17523" y="21199"/>
                  <a:pt x="17549" y="21222"/>
                  <a:pt x="17579" y="21244"/>
                </a:cubicBezTo>
                <a:cubicBezTo>
                  <a:pt x="17617" y="21277"/>
                  <a:pt x="17657" y="21306"/>
                  <a:pt x="17695" y="21339"/>
                </a:cubicBezTo>
                <a:cubicBezTo>
                  <a:pt x="17722" y="21361"/>
                  <a:pt x="17749" y="21383"/>
                  <a:pt x="17776" y="21409"/>
                </a:cubicBezTo>
                <a:cubicBezTo>
                  <a:pt x="17816" y="21442"/>
                  <a:pt x="17854" y="21479"/>
                  <a:pt x="17894" y="21512"/>
                </a:cubicBezTo>
                <a:cubicBezTo>
                  <a:pt x="17919" y="21534"/>
                  <a:pt x="17946" y="21556"/>
                  <a:pt x="17970" y="21578"/>
                </a:cubicBezTo>
                <a:cubicBezTo>
                  <a:pt x="17978" y="21585"/>
                  <a:pt x="17986" y="21593"/>
                  <a:pt x="17994" y="21600"/>
                </a:cubicBezTo>
                <a:cubicBezTo>
                  <a:pt x="18361" y="21233"/>
                  <a:pt x="18711" y="20828"/>
                  <a:pt x="19034" y="20387"/>
                </a:cubicBezTo>
                <a:cubicBezTo>
                  <a:pt x="19838" y="19292"/>
                  <a:pt x="20471" y="18013"/>
                  <a:pt x="20910" y="16591"/>
                </a:cubicBezTo>
                <a:cubicBezTo>
                  <a:pt x="21368" y="15118"/>
                  <a:pt x="21600" y="13552"/>
                  <a:pt x="21600" y="11943"/>
                </a:cubicBezTo>
                <a:cubicBezTo>
                  <a:pt x="21600" y="10333"/>
                  <a:pt x="21368" y="8768"/>
                  <a:pt x="20910" y="7294"/>
                </a:cubicBezTo>
                <a:cubicBezTo>
                  <a:pt x="20468" y="5872"/>
                  <a:pt x="19838" y="4593"/>
                  <a:pt x="19034" y="3498"/>
                </a:cubicBezTo>
                <a:cubicBezTo>
                  <a:pt x="18231" y="2403"/>
                  <a:pt x="17293" y="1540"/>
                  <a:pt x="16251" y="941"/>
                </a:cubicBezTo>
                <a:cubicBezTo>
                  <a:pt x="15170" y="316"/>
                  <a:pt x="14022" y="0"/>
                  <a:pt x="12841" y="0"/>
                </a:cubicBezTo>
                <a:cubicBezTo>
                  <a:pt x="11661" y="0"/>
                  <a:pt x="10513" y="316"/>
                  <a:pt x="9432" y="941"/>
                </a:cubicBezTo>
                <a:cubicBezTo>
                  <a:pt x="8389" y="1543"/>
                  <a:pt x="7452" y="2403"/>
                  <a:pt x="6648" y="3498"/>
                </a:cubicBezTo>
                <a:cubicBezTo>
                  <a:pt x="6282" y="3998"/>
                  <a:pt x="5948" y="4542"/>
                  <a:pt x="5651" y="5119"/>
                </a:cubicBezTo>
                <a:lnTo>
                  <a:pt x="5651" y="5119"/>
                </a:lnTo>
                <a:cubicBezTo>
                  <a:pt x="5347" y="5714"/>
                  <a:pt x="5083" y="6346"/>
                  <a:pt x="4864" y="7008"/>
                </a:cubicBezTo>
                <a:cubicBezTo>
                  <a:pt x="4832" y="7103"/>
                  <a:pt x="4802" y="7195"/>
                  <a:pt x="4773" y="7291"/>
                </a:cubicBezTo>
                <a:cubicBezTo>
                  <a:pt x="4315" y="8764"/>
                  <a:pt x="4083" y="10330"/>
                  <a:pt x="4083" y="11939"/>
                </a:cubicBezTo>
                <a:cubicBezTo>
                  <a:pt x="4083" y="14148"/>
                  <a:pt x="3452" y="16224"/>
                  <a:pt x="2307" y="17786"/>
                </a:cubicBezTo>
                <a:cubicBezTo>
                  <a:pt x="1647" y="18690"/>
                  <a:pt x="860" y="19355"/>
                  <a:pt x="0" y="19759"/>
                </a:cubicBezTo>
                <a:close/>
              </a:path>
            </a:pathLst>
          </a:custGeom>
          <a:solidFill>
            <a:srgbClr val="A1B9B0"/>
          </a:solidFill>
          <a:ln w="12700">
            <a:miter lim="400000"/>
          </a:ln>
        </p:spPr>
        <p:txBody>
          <a:bodyPr lIns="38100" tIns="38100" rIns="38100" bIns="38100" anchor="ctr"/>
          <a:lstStyle/>
          <a:p>
            <a:endParaRPr sz="3000">
              <a:solidFill>
                <a:srgbClr val="FFFFFF"/>
              </a:solidFill>
            </a:endParaRPr>
          </a:p>
        </p:txBody>
      </p:sp>
      <p:sp>
        <p:nvSpPr>
          <p:cNvPr id="12" name="Shape">
            <a:extLst>
              <a:ext uri="{FF2B5EF4-FFF2-40B4-BE49-F238E27FC236}">
                <a16:creationId xmlns:a16="http://schemas.microsoft.com/office/drawing/2014/main" id="{0DE969A2-7323-9F6B-1C43-A424E451A7A2}"/>
              </a:ext>
            </a:extLst>
          </p:cNvPr>
          <p:cNvSpPr/>
          <p:nvPr/>
        </p:nvSpPr>
        <p:spPr>
          <a:xfrm>
            <a:off x="6131683" y="2973234"/>
            <a:ext cx="2038258" cy="2831122"/>
          </a:xfrm>
          <a:custGeom>
            <a:avLst/>
            <a:gdLst/>
            <a:ahLst/>
            <a:cxnLst>
              <a:cxn ang="0">
                <a:pos x="wd2" y="hd2"/>
              </a:cxn>
              <a:cxn ang="5400000">
                <a:pos x="wd2" y="hd2"/>
              </a:cxn>
              <a:cxn ang="10800000">
                <a:pos x="wd2" y="hd2"/>
              </a:cxn>
              <a:cxn ang="16200000">
                <a:pos x="wd2" y="hd2"/>
              </a:cxn>
            </a:cxnLst>
            <a:rect l="0" t="0" r="r" b="b"/>
            <a:pathLst>
              <a:path w="21600" h="21600" extrusionOk="0">
                <a:moveTo>
                  <a:pt x="1841" y="0"/>
                </a:moveTo>
                <a:cubicBezTo>
                  <a:pt x="1837" y="19"/>
                  <a:pt x="1830" y="35"/>
                  <a:pt x="1826" y="54"/>
                </a:cubicBezTo>
                <a:cubicBezTo>
                  <a:pt x="1815" y="86"/>
                  <a:pt x="1808" y="119"/>
                  <a:pt x="1797" y="151"/>
                </a:cubicBezTo>
                <a:cubicBezTo>
                  <a:pt x="1782" y="191"/>
                  <a:pt x="1771" y="232"/>
                  <a:pt x="1756" y="272"/>
                </a:cubicBezTo>
                <a:cubicBezTo>
                  <a:pt x="1745" y="305"/>
                  <a:pt x="1734" y="337"/>
                  <a:pt x="1723" y="367"/>
                </a:cubicBezTo>
                <a:cubicBezTo>
                  <a:pt x="1709" y="407"/>
                  <a:pt x="1694" y="448"/>
                  <a:pt x="1679" y="488"/>
                </a:cubicBezTo>
                <a:cubicBezTo>
                  <a:pt x="1668" y="520"/>
                  <a:pt x="1657" y="550"/>
                  <a:pt x="1643" y="582"/>
                </a:cubicBezTo>
                <a:cubicBezTo>
                  <a:pt x="1628" y="623"/>
                  <a:pt x="1609" y="663"/>
                  <a:pt x="1595" y="704"/>
                </a:cubicBezTo>
                <a:cubicBezTo>
                  <a:pt x="1584" y="733"/>
                  <a:pt x="1569" y="766"/>
                  <a:pt x="1558" y="795"/>
                </a:cubicBezTo>
                <a:cubicBezTo>
                  <a:pt x="1540" y="836"/>
                  <a:pt x="1521" y="879"/>
                  <a:pt x="1503" y="919"/>
                </a:cubicBezTo>
                <a:cubicBezTo>
                  <a:pt x="1488" y="949"/>
                  <a:pt x="1477" y="979"/>
                  <a:pt x="1462" y="1008"/>
                </a:cubicBezTo>
                <a:cubicBezTo>
                  <a:pt x="1444" y="1051"/>
                  <a:pt x="1422" y="1095"/>
                  <a:pt x="1400" y="1138"/>
                </a:cubicBezTo>
                <a:cubicBezTo>
                  <a:pt x="1385" y="1165"/>
                  <a:pt x="1374" y="1194"/>
                  <a:pt x="1360" y="1221"/>
                </a:cubicBezTo>
                <a:cubicBezTo>
                  <a:pt x="1338" y="1267"/>
                  <a:pt x="1312" y="1316"/>
                  <a:pt x="1286" y="1361"/>
                </a:cubicBezTo>
                <a:cubicBezTo>
                  <a:pt x="1275" y="1386"/>
                  <a:pt x="1260" y="1407"/>
                  <a:pt x="1249" y="1432"/>
                </a:cubicBezTo>
                <a:cubicBezTo>
                  <a:pt x="1213" y="1502"/>
                  <a:pt x="1172" y="1572"/>
                  <a:pt x="1132" y="1639"/>
                </a:cubicBezTo>
                <a:cubicBezTo>
                  <a:pt x="1091" y="1709"/>
                  <a:pt x="1047" y="1779"/>
                  <a:pt x="1007" y="1849"/>
                </a:cubicBezTo>
                <a:cubicBezTo>
                  <a:pt x="992" y="1874"/>
                  <a:pt x="977" y="1895"/>
                  <a:pt x="963" y="1917"/>
                </a:cubicBezTo>
                <a:cubicBezTo>
                  <a:pt x="933" y="1963"/>
                  <a:pt x="904" y="2011"/>
                  <a:pt x="871" y="2057"/>
                </a:cubicBezTo>
                <a:cubicBezTo>
                  <a:pt x="852" y="2084"/>
                  <a:pt x="834" y="2111"/>
                  <a:pt x="816" y="2138"/>
                </a:cubicBezTo>
                <a:cubicBezTo>
                  <a:pt x="786" y="2181"/>
                  <a:pt x="757" y="2221"/>
                  <a:pt x="731" y="2265"/>
                </a:cubicBezTo>
                <a:cubicBezTo>
                  <a:pt x="713" y="2294"/>
                  <a:pt x="691" y="2321"/>
                  <a:pt x="672" y="2348"/>
                </a:cubicBezTo>
                <a:cubicBezTo>
                  <a:pt x="643" y="2389"/>
                  <a:pt x="614" y="2429"/>
                  <a:pt x="584" y="2467"/>
                </a:cubicBezTo>
                <a:cubicBezTo>
                  <a:pt x="562" y="2496"/>
                  <a:pt x="540" y="2523"/>
                  <a:pt x="518" y="2553"/>
                </a:cubicBezTo>
                <a:cubicBezTo>
                  <a:pt x="489" y="2594"/>
                  <a:pt x="459" y="2631"/>
                  <a:pt x="426" y="2669"/>
                </a:cubicBezTo>
                <a:cubicBezTo>
                  <a:pt x="404" y="2699"/>
                  <a:pt x="382" y="2726"/>
                  <a:pt x="360" y="2753"/>
                </a:cubicBezTo>
                <a:cubicBezTo>
                  <a:pt x="327" y="2790"/>
                  <a:pt x="298" y="2831"/>
                  <a:pt x="265" y="2869"/>
                </a:cubicBezTo>
                <a:cubicBezTo>
                  <a:pt x="243" y="2895"/>
                  <a:pt x="220" y="2922"/>
                  <a:pt x="195" y="2949"/>
                </a:cubicBezTo>
                <a:cubicBezTo>
                  <a:pt x="162" y="2990"/>
                  <a:pt x="129" y="3028"/>
                  <a:pt x="92" y="3068"/>
                </a:cubicBezTo>
                <a:cubicBezTo>
                  <a:pt x="70" y="3095"/>
                  <a:pt x="48" y="3119"/>
                  <a:pt x="22" y="3146"/>
                </a:cubicBezTo>
                <a:cubicBezTo>
                  <a:pt x="15" y="3154"/>
                  <a:pt x="7" y="3162"/>
                  <a:pt x="4" y="3168"/>
                </a:cubicBezTo>
                <a:cubicBezTo>
                  <a:pt x="371" y="3537"/>
                  <a:pt x="775" y="3885"/>
                  <a:pt x="1216" y="4208"/>
                </a:cubicBezTo>
                <a:cubicBezTo>
                  <a:pt x="1716" y="4575"/>
                  <a:pt x="2260" y="4909"/>
                  <a:pt x="2841" y="5206"/>
                </a:cubicBezTo>
                <a:cubicBezTo>
                  <a:pt x="3436" y="5511"/>
                  <a:pt x="4068" y="5775"/>
                  <a:pt x="4729" y="5993"/>
                </a:cubicBezTo>
                <a:cubicBezTo>
                  <a:pt x="4825" y="6025"/>
                  <a:pt x="4917" y="6055"/>
                  <a:pt x="5012" y="6085"/>
                </a:cubicBezTo>
                <a:cubicBezTo>
                  <a:pt x="6486" y="6543"/>
                  <a:pt x="8051" y="6775"/>
                  <a:pt x="9661" y="6775"/>
                </a:cubicBezTo>
                <a:cubicBezTo>
                  <a:pt x="11869" y="6775"/>
                  <a:pt x="13946" y="7406"/>
                  <a:pt x="15507" y="8552"/>
                </a:cubicBezTo>
                <a:cubicBezTo>
                  <a:pt x="17069" y="9697"/>
                  <a:pt x="17929" y="11221"/>
                  <a:pt x="17929" y="12841"/>
                </a:cubicBezTo>
                <a:cubicBezTo>
                  <a:pt x="17929" y="14461"/>
                  <a:pt x="17069" y="15984"/>
                  <a:pt x="15507" y="17130"/>
                </a:cubicBezTo>
                <a:cubicBezTo>
                  <a:pt x="13946" y="18276"/>
                  <a:pt x="11869" y="18907"/>
                  <a:pt x="9661" y="18907"/>
                </a:cubicBezTo>
                <a:cubicBezTo>
                  <a:pt x="7452" y="18907"/>
                  <a:pt x="5376" y="18276"/>
                  <a:pt x="3814" y="17130"/>
                </a:cubicBezTo>
                <a:cubicBezTo>
                  <a:pt x="2910" y="16467"/>
                  <a:pt x="2245" y="15680"/>
                  <a:pt x="1841" y="14820"/>
                </a:cubicBezTo>
                <a:cubicBezTo>
                  <a:pt x="1837" y="14839"/>
                  <a:pt x="1830" y="14855"/>
                  <a:pt x="1826" y="14874"/>
                </a:cubicBezTo>
                <a:cubicBezTo>
                  <a:pt x="1815" y="14906"/>
                  <a:pt x="1808" y="14938"/>
                  <a:pt x="1797" y="14971"/>
                </a:cubicBezTo>
                <a:cubicBezTo>
                  <a:pt x="1782" y="15011"/>
                  <a:pt x="1771" y="15052"/>
                  <a:pt x="1757" y="15092"/>
                </a:cubicBezTo>
                <a:cubicBezTo>
                  <a:pt x="1745" y="15124"/>
                  <a:pt x="1734" y="15157"/>
                  <a:pt x="1723" y="15186"/>
                </a:cubicBezTo>
                <a:cubicBezTo>
                  <a:pt x="1709" y="15227"/>
                  <a:pt x="1694" y="15267"/>
                  <a:pt x="1679" y="15308"/>
                </a:cubicBezTo>
                <a:cubicBezTo>
                  <a:pt x="1668" y="15340"/>
                  <a:pt x="1657" y="15370"/>
                  <a:pt x="1643" y="15402"/>
                </a:cubicBezTo>
                <a:cubicBezTo>
                  <a:pt x="1628" y="15442"/>
                  <a:pt x="1609" y="15483"/>
                  <a:pt x="1595" y="15526"/>
                </a:cubicBezTo>
                <a:cubicBezTo>
                  <a:pt x="1584" y="15556"/>
                  <a:pt x="1569" y="15588"/>
                  <a:pt x="1558" y="15618"/>
                </a:cubicBezTo>
                <a:cubicBezTo>
                  <a:pt x="1540" y="15658"/>
                  <a:pt x="1521" y="15701"/>
                  <a:pt x="1503" y="15742"/>
                </a:cubicBezTo>
                <a:cubicBezTo>
                  <a:pt x="1488" y="15771"/>
                  <a:pt x="1477" y="15801"/>
                  <a:pt x="1463" y="15831"/>
                </a:cubicBezTo>
                <a:cubicBezTo>
                  <a:pt x="1444" y="15874"/>
                  <a:pt x="1422" y="15917"/>
                  <a:pt x="1400" y="15960"/>
                </a:cubicBezTo>
                <a:cubicBezTo>
                  <a:pt x="1385" y="15987"/>
                  <a:pt x="1374" y="16014"/>
                  <a:pt x="1360" y="16044"/>
                </a:cubicBezTo>
                <a:cubicBezTo>
                  <a:pt x="1338" y="16092"/>
                  <a:pt x="1312" y="16138"/>
                  <a:pt x="1286" y="16184"/>
                </a:cubicBezTo>
                <a:cubicBezTo>
                  <a:pt x="1275" y="16208"/>
                  <a:pt x="1264" y="16230"/>
                  <a:pt x="1249" y="16254"/>
                </a:cubicBezTo>
                <a:cubicBezTo>
                  <a:pt x="1213" y="16324"/>
                  <a:pt x="1172" y="16394"/>
                  <a:pt x="1132" y="16462"/>
                </a:cubicBezTo>
                <a:cubicBezTo>
                  <a:pt x="1091" y="16532"/>
                  <a:pt x="1047" y="16602"/>
                  <a:pt x="1007" y="16672"/>
                </a:cubicBezTo>
                <a:cubicBezTo>
                  <a:pt x="992" y="16693"/>
                  <a:pt x="977" y="16718"/>
                  <a:pt x="963" y="16739"/>
                </a:cubicBezTo>
                <a:cubicBezTo>
                  <a:pt x="933" y="16788"/>
                  <a:pt x="904" y="16834"/>
                  <a:pt x="871" y="16879"/>
                </a:cubicBezTo>
                <a:cubicBezTo>
                  <a:pt x="853" y="16906"/>
                  <a:pt x="834" y="16933"/>
                  <a:pt x="816" y="16960"/>
                </a:cubicBezTo>
                <a:cubicBezTo>
                  <a:pt x="786" y="17003"/>
                  <a:pt x="757" y="17044"/>
                  <a:pt x="728" y="17087"/>
                </a:cubicBezTo>
                <a:cubicBezTo>
                  <a:pt x="709" y="17114"/>
                  <a:pt x="687" y="17144"/>
                  <a:pt x="669" y="17171"/>
                </a:cubicBezTo>
                <a:cubicBezTo>
                  <a:pt x="639" y="17211"/>
                  <a:pt x="610" y="17251"/>
                  <a:pt x="581" y="17292"/>
                </a:cubicBezTo>
                <a:cubicBezTo>
                  <a:pt x="559" y="17322"/>
                  <a:pt x="536" y="17348"/>
                  <a:pt x="514" y="17378"/>
                </a:cubicBezTo>
                <a:cubicBezTo>
                  <a:pt x="485" y="17419"/>
                  <a:pt x="456" y="17456"/>
                  <a:pt x="423" y="17494"/>
                </a:cubicBezTo>
                <a:cubicBezTo>
                  <a:pt x="401" y="17521"/>
                  <a:pt x="378" y="17551"/>
                  <a:pt x="356" y="17578"/>
                </a:cubicBezTo>
                <a:cubicBezTo>
                  <a:pt x="323" y="17615"/>
                  <a:pt x="294" y="17656"/>
                  <a:pt x="261" y="17694"/>
                </a:cubicBezTo>
                <a:cubicBezTo>
                  <a:pt x="239" y="17721"/>
                  <a:pt x="217" y="17747"/>
                  <a:pt x="191" y="17774"/>
                </a:cubicBezTo>
                <a:cubicBezTo>
                  <a:pt x="158" y="17815"/>
                  <a:pt x="121" y="17853"/>
                  <a:pt x="88" y="17893"/>
                </a:cubicBezTo>
                <a:cubicBezTo>
                  <a:pt x="66" y="17917"/>
                  <a:pt x="44" y="17944"/>
                  <a:pt x="22" y="17969"/>
                </a:cubicBezTo>
                <a:cubicBezTo>
                  <a:pt x="15" y="17977"/>
                  <a:pt x="7" y="17985"/>
                  <a:pt x="0" y="17993"/>
                </a:cubicBezTo>
                <a:cubicBezTo>
                  <a:pt x="367" y="18362"/>
                  <a:pt x="772" y="18710"/>
                  <a:pt x="1213" y="19033"/>
                </a:cubicBezTo>
                <a:cubicBezTo>
                  <a:pt x="2308" y="19837"/>
                  <a:pt x="3587" y="20470"/>
                  <a:pt x="5009" y="20910"/>
                </a:cubicBezTo>
                <a:cubicBezTo>
                  <a:pt x="6482" y="21368"/>
                  <a:pt x="8048" y="21600"/>
                  <a:pt x="9657" y="21600"/>
                </a:cubicBezTo>
                <a:cubicBezTo>
                  <a:pt x="11267" y="21600"/>
                  <a:pt x="12832" y="21368"/>
                  <a:pt x="14306" y="20910"/>
                </a:cubicBezTo>
                <a:cubicBezTo>
                  <a:pt x="15728" y="20468"/>
                  <a:pt x="17007" y="19837"/>
                  <a:pt x="18102" y="19033"/>
                </a:cubicBezTo>
                <a:cubicBezTo>
                  <a:pt x="19197" y="18230"/>
                  <a:pt x="20060" y="17292"/>
                  <a:pt x="20659" y="16249"/>
                </a:cubicBezTo>
                <a:cubicBezTo>
                  <a:pt x="21284" y="15167"/>
                  <a:pt x="21600" y="14019"/>
                  <a:pt x="21600" y="12838"/>
                </a:cubicBezTo>
                <a:cubicBezTo>
                  <a:pt x="21600" y="11657"/>
                  <a:pt x="21284" y="10509"/>
                  <a:pt x="20659" y="9428"/>
                </a:cubicBezTo>
                <a:cubicBezTo>
                  <a:pt x="20057" y="8384"/>
                  <a:pt x="19197" y="7446"/>
                  <a:pt x="18102" y="6643"/>
                </a:cubicBezTo>
                <a:cubicBezTo>
                  <a:pt x="17602" y="6276"/>
                  <a:pt x="17058" y="5942"/>
                  <a:pt x="16481" y="5645"/>
                </a:cubicBezTo>
                <a:lnTo>
                  <a:pt x="16481" y="5645"/>
                </a:lnTo>
                <a:cubicBezTo>
                  <a:pt x="16059" y="5427"/>
                  <a:pt x="15614" y="5230"/>
                  <a:pt x="15151" y="5055"/>
                </a:cubicBezTo>
                <a:cubicBezTo>
                  <a:pt x="14967" y="4985"/>
                  <a:pt x="14780" y="4917"/>
                  <a:pt x="14592" y="4855"/>
                </a:cubicBezTo>
                <a:cubicBezTo>
                  <a:pt x="14497" y="4823"/>
                  <a:pt x="14405" y="4793"/>
                  <a:pt x="14309" y="4764"/>
                </a:cubicBezTo>
                <a:cubicBezTo>
                  <a:pt x="12836" y="4305"/>
                  <a:pt x="11270" y="4074"/>
                  <a:pt x="9661" y="4074"/>
                </a:cubicBezTo>
                <a:cubicBezTo>
                  <a:pt x="7452" y="4074"/>
                  <a:pt x="5376" y="3443"/>
                  <a:pt x="3814" y="2297"/>
                </a:cubicBezTo>
                <a:cubicBezTo>
                  <a:pt x="2910" y="1647"/>
                  <a:pt x="2242" y="860"/>
                  <a:pt x="1841" y="0"/>
                </a:cubicBezTo>
                <a:close/>
              </a:path>
            </a:pathLst>
          </a:custGeom>
          <a:solidFill>
            <a:srgbClr val="6E9284"/>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CB2DE194-9692-30C6-0413-B40EB0BC2539}"/>
              </a:ext>
            </a:extLst>
          </p:cNvPr>
          <p:cNvSpPr/>
          <p:nvPr/>
        </p:nvSpPr>
        <p:spPr>
          <a:xfrm>
            <a:off x="4009505" y="1563329"/>
            <a:ext cx="2038261" cy="2832891"/>
          </a:xfrm>
          <a:custGeom>
            <a:avLst/>
            <a:gdLst/>
            <a:ahLst/>
            <a:cxnLst>
              <a:cxn ang="0">
                <a:pos x="wd2" y="hd2"/>
              </a:cxn>
              <a:cxn ang="5400000">
                <a:pos x="wd2" y="hd2"/>
              </a:cxn>
              <a:cxn ang="10800000">
                <a:pos x="wd2" y="hd2"/>
              </a:cxn>
              <a:cxn ang="16200000">
                <a:pos x="wd2" y="hd2"/>
              </a:cxn>
            </a:cxnLst>
            <a:rect l="0" t="0" r="r" b="b"/>
            <a:pathLst>
              <a:path w="21600" h="21600" extrusionOk="0">
                <a:moveTo>
                  <a:pt x="19755" y="21600"/>
                </a:moveTo>
                <a:cubicBezTo>
                  <a:pt x="19759" y="21584"/>
                  <a:pt x="19766" y="21565"/>
                  <a:pt x="19770" y="21549"/>
                </a:cubicBezTo>
                <a:cubicBezTo>
                  <a:pt x="19781" y="21516"/>
                  <a:pt x="19788" y="21484"/>
                  <a:pt x="19799" y="21452"/>
                </a:cubicBezTo>
                <a:cubicBezTo>
                  <a:pt x="19814" y="21411"/>
                  <a:pt x="19825" y="21371"/>
                  <a:pt x="19840" y="21331"/>
                </a:cubicBezTo>
                <a:cubicBezTo>
                  <a:pt x="19851" y="21298"/>
                  <a:pt x="19862" y="21266"/>
                  <a:pt x="19873" y="21234"/>
                </a:cubicBezTo>
                <a:cubicBezTo>
                  <a:pt x="19888" y="21193"/>
                  <a:pt x="19902" y="21153"/>
                  <a:pt x="19917" y="21112"/>
                </a:cubicBezTo>
                <a:cubicBezTo>
                  <a:pt x="19928" y="21080"/>
                  <a:pt x="19943" y="21048"/>
                  <a:pt x="19954" y="21018"/>
                </a:cubicBezTo>
                <a:cubicBezTo>
                  <a:pt x="19968" y="20978"/>
                  <a:pt x="19987" y="20937"/>
                  <a:pt x="20001" y="20897"/>
                </a:cubicBezTo>
                <a:cubicBezTo>
                  <a:pt x="20012" y="20864"/>
                  <a:pt x="20027" y="20835"/>
                  <a:pt x="20042" y="20802"/>
                </a:cubicBezTo>
                <a:cubicBezTo>
                  <a:pt x="20060" y="20762"/>
                  <a:pt x="20079" y="20722"/>
                  <a:pt x="20097" y="20679"/>
                </a:cubicBezTo>
                <a:cubicBezTo>
                  <a:pt x="20112" y="20649"/>
                  <a:pt x="20123" y="20619"/>
                  <a:pt x="20137" y="20590"/>
                </a:cubicBezTo>
                <a:cubicBezTo>
                  <a:pt x="20156" y="20547"/>
                  <a:pt x="20178" y="20503"/>
                  <a:pt x="20200" y="20463"/>
                </a:cubicBezTo>
                <a:cubicBezTo>
                  <a:pt x="20215" y="20436"/>
                  <a:pt x="20226" y="20406"/>
                  <a:pt x="20240" y="20379"/>
                </a:cubicBezTo>
                <a:cubicBezTo>
                  <a:pt x="20262" y="20334"/>
                  <a:pt x="20288" y="20285"/>
                  <a:pt x="20314" y="20239"/>
                </a:cubicBezTo>
                <a:cubicBezTo>
                  <a:pt x="20325" y="20215"/>
                  <a:pt x="20340" y="20194"/>
                  <a:pt x="20351" y="20169"/>
                </a:cubicBezTo>
                <a:cubicBezTo>
                  <a:pt x="20387" y="20099"/>
                  <a:pt x="20428" y="20029"/>
                  <a:pt x="20468" y="19962"/>
                </a:cubicBezTo>
                <a:cubicBezTo>
                  <a:pt x="20509" y="19892"/>
                  <a:pt x="20553" y="19822"/>
                  <a:pt x="20593" y="19752"/>
                </a:cubicBezTo>
                <a:cubicBezTo>
                  <a:pt x="20608" y="19727"/>
                  <a:pt x="20622" y="19706"/>
                  <a:pt x="20637" y="19682"/>
                </a:cubicBezTo>
                <a:cubicBezTo>
                  <a:pt x="20667" y="19636"/>
                  <a:pt x="20696" y="19587"/>
                  <a:pt x="20725" y="19542"/>
                </a:cubicBezTo>
                <a:cubicBezTo>
                  <a:pt x="20744" y="19515"/>
                  <a:pt x="20762" y="19488"/>
                  <a:pt x="20781" y="19461"/>
                </a:cubicBezTo>
                <a:cubicBezTo>
                  <a:pt x="20810" y="19418"/>
                  <a:pt x="20836" y="19377"/>
                  <a:pt x="20865" y="19334"/>
                </a:cubicBezTo>
                <a:cubicBezTo>
                  <a:pt x="20883" y="19304"/>
                  <a:pt x="20905" y="19278"/>
                  <a:pt x="20927" y="19248"/>
                </a:cubicBezTo>
                <a:cubicBezTo>
                  <a:pt x="20957" y="19207"/>
                  <a:pt x="20986" y="19167"/>
                  <a:pt x="21016" y="19129"/>
                </a:cubicBezTo>
                <a:cubicBezTo>
                  <a:pt x="21038" y="19100"/>
                  <a:pt x="21060" y="19073"/>
                  <a:pt x="21082" y="19043"/>
                </a:cubicBezTo>
                <a:cubicBezTo>
                  <a:pt x="21111" y="19005"/>
                  <a:pt x="21141" y="18965"/>
                  <a:pt x="21174" y="18927"/>
                </a:cubicBezTo>
                <a:cubicBezTo>
                  <a:pt x="21196" y="18898"/>
                  <a:pt x="21218" y="18871"/>
                  <a:pt x="21240" y="18841"/>
                </a:cubicBezTo>
                <a:cubicBezTo>
                  <a:pt x="21273" y="18803"/>
                  <a:pt x="21302" y="18763"/>
                  <a:pt x="21335" y="18725"/>
                </a:cubicBezTo>
                <a:cubicBezTo>
                  <a:pt x="21357" y="18698"/>
                  <a:pt x="21379" y="18671"/>
                  <a:pt x="21405" y="18644"/>
                </a:cubicBezTo>
                <a:cubicBezTo>
                  <a:pt x="21438" y="18604"/>
                  <a:pt x="21475" y="18566"/>
                  <a:pt x="21508" y="18526"/>
                </a:cubicBezTo>
                <a:cubicBezTo>
                  <a:pt x="21530" y="18502"/>
                  <a:pt x="21552" y="18475"/>
                  <a:pt x="21574" y="18450"/>
                </a:cubicBezTo>
                <a:cubicBezTo>
                  <a:pt x="21582" y="18442"/>
                  <a:pt x="21589" y="18434"/>
                  <a:pt x="21596" y="18426"/>
                </a:cubicBezTo>
                <a:cubicBezTo>
                  <a:pt x="21229" y="18057"/>
                  <a:pt x="20825" y="17709"/>
                  <a:pt x="20384" y="17386"/>
                </a:cubicBezTo>
                <a:cubicBezTo>
                  <a:pt x="19884" y="17020"/>
                  <a:pt x="19340" y="16686"/>
                  <a:pt x="18759" y="16389"/>
                </a:cubicBezTo>
                <a:cubicBezTo>
                  <a:pt x="18590" y="16303"/>
                  <a:pt x="18418" y="16220"/>
                  <a:pt x="18241" y="16139"/>
                </a:cubicBezTo>
                <a:cubicBezTo>
                  <a:pt x="17712" y="15899"/>
                  <a:pt x="17161" y="15686"/>
                  <a:pt x="16588" y="15511"/>
                </a:cubicBezTo>
                <a:cubicBezTo>
                  <a:pt x="15665" y="15225"/>
                  <a:pt x="14710" y="15029"/>
                  <a:pt x="13729" y="14921"/>
                </a:cubicBezTo>
                <a:cubicBezTo>
                  <a:pt x="13141" y="14856"/>
                  <a:pt x="12542" y="14824"/>
                  <a:pt x="11939" y="14824"/>
                </a:cubicBezTo>
                <a:cubicBezTo>
                  <a:pt x="9731" y="14824"/>
                  <a:pt x="7654" y="14193"/>
                  <a:pt x="6093" y="13048"/>
                </a:cubicBezTo>
                <a:cubicBezTo>
                  <a:pt x="4531" y="11903"/>
                  <a:pt x="3671" y="10381"/>
                  <a:pt x="3671" y="8762"/>
                </a:cubicBezTo>
                <a:cubicBezTo>
                  <a:pt x="3671" y="7143"/>
                  <a:pt x="4531" y="5620"/>
                  <a:pt x="6093" y="4475"/>
                </a:cubicBezTo>
                <a:cubicBezTo>
                  <a:pt x="7654" y="3330"/>
                  <a:pt x="9731" y="2700"/>
                  <a:pt x="11939" y="2700"/>
                </a:cubicBezTo>
                <a:cubicBezTo>
                  <a:pt x="14148" y="2700"/>
                  <a:pt x="16224" y="3330"/>
                  <a:pt x="17786" y="4475"/>
                </a:cubicBezTo>
                <a:cubicBezTo>
                  <a:pt x="18690" y="5138"/>
                  <a:pt x="19355" y="5925"/>
                  <a:pt x="19759" y="6784"/>
                </a:cubicBezTo>
                <a:cubicBezTo>
                  <a:pt x="19763" y="6768"/>
                  <a:pt x="19770" y="6749"/>
                  <a:pt x="19774" y="6733"/>
                </a:cubicBezTo>
                <a:cubicBezTo>
                  <a:pt x="19785" y="6701"/>
                  <a:pt x="19792" y="6668"/>
                  <a:pt x="19803" y="6636"/>
                </a:cubicBezTo>
                <a:cubicBezTo>
                  <a:pt x="19818" y="6596"/>
                  <a:pt x="19829" y="6555"/>
                  <a:pt x="19843" y="6515"/>
                </a:cubicBezTo>
                <a:cubicBezTo>
                  <a:pt x="19854" y="6482"/>
                  <a:pt x="19865" y="6450"/>
                  <a:pt x="19877" y="6418"/>
                </a:cubicBezTo>
                <a:cubicBezTo>
                  <a:pt x="19891" y="6377"/>
                  <a:pt x="19906" y="6337"/>
                  <a:pt x="19921" y="6297"/>
                </a:cubicBezTo>
                <a:cubicBezTo>
                  <a:pt x="19932" y="6264"/>
                  <a:pt x="19946" y="6232"/>
                  <a:pt x="19957" y="6200"/>
                </a:cubicBezTo>
                <a:cubicBezTo>
                  <a:pt x="19972" y="6159"/>
                  <a:pt x="19990" y="6119"/>
                  <a:pt x="20005" y="6078"/>
                </a:cubicBezTo>
                <a:cubicBezTo>
                  <a:pt x="20020" y="6046"/>
                  <a:pt x="20031" y="6016"/>
                  <a:pt x="20046" y="5984"/>
                </a:cubicBezTo>
                <a:cubicBezTo>
                  <a:pt x="20064" y="5944"/>
                  <a:pt x="20082" y="5903"/>
                  <a:pt x="20101" y="5860"/>
                </a:cubicBezTo>
                <a:cubicBezTo>
                  <a:pt x="20115" y="5830"/>
                  <a:pt x="20126" y="5801"/>
                  <a:pt x="20141" y="5768"/>
                </a:cubicBezTo>
                <a:cubicBezTo>
                  <a:pt x="20159" y="5725"/>
                  <a:pt x="20181" y="5685"/>
                  <a:pt x="20204" y="5642"/>
                </a:cubicBezTo>
                <a:cubicBezTo>
                  <a:pt x="20218" y="5615"/>
                  <a:pt x="20229" y="5585"/>
                  <a:pt x="20244" y="5558"/>
                </a:cubicBezTo>
                <a:cubicBezTo>
                  <a:pt x="20266" y="5512"/>
                  <a:pt x="20292" y="5467"/>
                  <a:pt x="20317" y="5418"/>
                </a:cubicBezTo>
                <a:cubicBezTo>
                  <a:pt x="20328" y="5394"/>
                  <a:pt x="20343" y="5370"/>
                  <a:pt x="20354" y="5348"/>
                </a:cubicBezTo>
                <a:cubicBezTo>
                  <a:pt x="20391" y="5278"/>
                  <a:pt x="20431" y="5208"/>
                  <a:pt x="20472" y="5141"/>
                </a:cubicBezTo>
                <a:cubicBezTo>
                  <a:pt x="20512" y="5071"/>
                  <a:pt x="20556" y="5001"/>
                  <a:pt x="20597" y="4931"/>
                </a:cubicBezTo>
                <a:cubicBezTo>
                  <a:pt x="20611" y="4906"/>
                  <a:pt x="20626" y="4885"/>
                  <a:pt x="20641" y="4860"/>
                </a:cubicBezTo>
                <a:cubicBezTo>
                  <a:pt x="20670" y="4815"/>
                  <a:pt x="20700" y="4769"/>
                  <a:pt x="20729" y="4720"/>
                </a:cubicBezTo>
                <a:cubicBezTo>
                  <a:pt x="20747" y="4693"/>
                  <a:pt x="20766" y="4666"/>
                  <a:pt x="20784" y="4637"/>
                </a:cubicBezTo>
                <a:cubicBezTo>
                  <a:pt x="20814" y="4596"/>
                  <a:pt x="20839" y="4553"/>
                  <a:pt x="20869" y="4513"/>
                </a:cubicBezTo>
                <a:cubicBezTo>
                  <a:pt x="20887" y="4483"/>
                  <a:pt x="20909" y="4456"/>
                  <a:pt x="20931" y="4427"/>
                </a:cubicBezTo>
                <a:cubicBezTo>
                  <a:pt x="20961" y="4386"/>
                  <a:pt x="20990" y="4349"/>
                  <a:pt x="21019" y="4308"/>
                </a:cubicBezTo>
                <a:cubicBezTo>
                  <a:pt x="21041" y="4278"/>
                  <a:pt x="21063" y="4249"/>
                  <a:pt x="21086" y="4222"/>
                </a:cubicBezTo>
                <a:cubicBezTo>
                  <a:pt x="21115" y="4184"/>
                  <a:pt x="21144" y="4144"/>
                  <a:pt x="21174" y="4106"/>
                </a:cubicBezTo>
                <a:cubicBezTo>
                  <a:pt x="21196" y="4076"/>
                  <a:pt x="21218" y="4049"/>
                  <a:pt x="21244" y="4020"/>
                </a:cubicBezTo>
                <a:cubicBezTo>
                  <a:pt x="21273" y="3982"/>
                  <a:pt x="21306" y="3944"/>
                  <a:pt x="21339" y="3904"/>
                </a:cubicBezTo>
                <a:cubicBezTo>
                  <a:pt x="21361" y="3877"/>
                  <a:pt x="21387" y="3847"/>
                  <a:pt x="21409" y="3820"/>
                </a:cubicBezTo>
                <a:cubicBezTo>
                  <a:pt x="21442" y="3783"/>
                  <a:pt x="21475" y="3742"/>
                  <a:pt x="21512" y="3705"/>
                </a:cubicBezTo>
                <a:cubicBezTo>
                  <a:pt x="21534" y="3678"/>
                  <a:pt x="21556" y="3653"/>
                  <a:pt x="21582" y="3626"/>
                </a:cubicBezTo>
                <a:cubicBezTo>
                  <a:pt x="21589" y="3618"/>
                  <a:pt x="21596" y="3610"/>
                  <a:pt x="21600" y="3605"/>
                </a:cubicBezTo>
                <a:cubicBezTo>
                  <a:pt x="21233" y="3236"/>
                  <a:pt x="20828" y="2888"/>
                  <a:pt x="20387" y="2565"/>
                </a:cubicBezTo>
                <a:cubicBezTo>
                  <a:pt x="19292" y="1762"/>
                  <a:pt x="18013" y="1129"/>
                  <a:pt x="16591" y="690"/>
                </a:cubicBezTo>
                <a:cubicBezTo>
                  <a:pt x="15118" y="232"/>
                  <a:pt x="13552" y="0"/>
                  <a:pt x="11943" y="0"/>
                </a:cubicBezTo>
                <a:cubicBezTo>
                  <a:pt x="10333" y="0"/>
                  <a:pt x="8768" y="232"/>
                  <a:pt x="7294" y="690"/>
                </a:cubicBezTo>
                <a:cubicBezTo>
                  <a:pt x="5872" y="1132"/>
                  <a:pt x="4593" y="1762"/>
                  <a:pt x="3498" y="2565"/>
                </a:cubicBezTo>
                <a:cubicBezTo>
                  <a:pt x="2403" y="3368"/>
                  <a:pt x="1540" y="4305"/>
                  <a:pt x="941" y="5348"/>
                </a:cubicBezTo>
                <a:cubicBezTo>
                  <a:pt x="316" y="6429"/>
                  <a:pt x="0" y="7576"/>
                  <a:pt x="0" y="8756"/>
                </a:cubicBezTo>
                <a:cubicBezTo>
                  <a:pt x="0" y="9936"/>
                  <a:pt x="316" y="11084"/>
                  <a:pt x="941" y="12165"/>
                </a:cubicBezTo>
                <a:cubicBezTo>
                  <a:pt x="1543" y="13207"/>
                  <a:pt x="2403" y="14145"/>
                  <a:pt x="3498" y="14948"/>
                </a:cubicBezTo>
                <a:cubicBezTo>
                  <a:pt x="3998" y="15314"/>
                  <a:pt x="4542" y="15648"/>
                  <a:pt x="5119" y="15945"/>
                </a:cubicBezTo>
                <a:cubicBezTo>
                  <a:pt x="5799" y="16292"/>
                  <a:pt x="6530" y="16589"/>
                  <a:pt x="7291" y="16823"/>
                </a:cubicBezTo>
                <a:cubicBezTo>
                  <a:pt x="8672" y="17251"/>
                  <a:pt x="10135" y="17483"/>
                  <a:pt x="11638" y="17510"/>
                </a:cubicBezTo>
                <a:cubicBezTo>
                  <a:pt x="11737" y="17513"/>
                  <a:pt x="11840" y="17513"/>
                  <a:pt x="11939" y="17513"/>
                </a:cubicBezTo>
                <a:cubicBezTo>
                  <a:pt x="14148" y="17513"/>
                  <a:pt x="16224" y="18143"/>
                  <a:pt x="17786" y="19288"/>
                </a:cubicBezTo>
                <a:cubicBezTo>
                  <a:pt x="18682" y="19951"/>
                  <a:pt x="19351" y="20741"/>
                  <a:pt x="19755" y="21600"/>
                </a:cubicBezTo>
                <a:close/>
              </a:path>
            </a:pathLst>
          </a:custGeom>
          <a:solidFill>
            <a:srgbClr val="59776C"/>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C76FC889-C2A2-C0D0-ED70-2349C4A50C5A}"/>
              </a:ext>
            </a:extLst>
          </p:cNvPr>
          <p:cNvSpPr/>
          <p:nvPr/>
        </p:nvSpPr>
        <p:spPr>
          <a:xfrm>
            <a:off x="4009505" y="3727308"/>
            <a:ext cx="2779282" cy="2077048"/>
          </a:xfrm>
          <a:custGeom>
            <a:avLst/>
            <a:gdLst/>
            <a:ahLst/>
            <a:cxnLst>
              <a:cxn ang="0">
                <a:pos x="wd2" y="hd2"/>
              </a:cxn>
              <a:cxn ang="5400000">
                <a:pos x="wd2" y="hd2"/>
              </a:cxn>
              <a:cxn ang="10800000">
                <a:pos x="wd2" y="hd2"/>
              </a:cxn>
              <a:cxn ang="16200000">
                <a:pos x="wd2" y="hd2"/>
              </a:cxn>
            </a:cxnLst>
            <a:rect l="0" t="0" r="r" b="b"/>
            <a:pathLst>
              <a:path w="21600" h="21600" extrusionOk="0">
                <a:moveTo>
                  <a:pt x="21600" y="1845"/>
                </a:moveTo>
                <a:cubicBezTo>
                  <a:pt x="21581" y="1841"/>
                  <a:pt x="21565" y="1834"/>
                  <a:pt x="21546" y="1830"/>
                </a:cubicBezTo>
                <a:cubicBezTo>
                  <a:pt x="21514" y="1819"/>
                  <a:pt x="21481" y="1812"/>
                  <a:pt x="21449" y="1801"/>
                </a:cubicBezTo>
                <a:cubicBezTo>
                  <a:pt x="21409" y="1786"/>
                  <a:pt x="21368" y="1775"/>
                  <a:pt x="21328" y="1760"/>
                </a:cubicBezTo>
                <a:cubicBezTo>
                  <a:pt x="21295" y="1749"/>
                  <a:pt x="21263" y="1738"/>
                  <a:pt x="21231" y="1727"/>
                </a:cubicBezTo>
                <a:cubicBezTo>
                  <a:pt x="21190" y="1712"/>
                  <a:pt x="21150" y="1698"/>
                  <a:pt x="21110" y="1683"/>
                </a:cubicBezTo>
                <a:cubicBezTo>
                  <a:pt x="21077" y="1672"/>
                  <a:pt x="21045" y="1657"/>
                  <a:pt x="21013" y="1646"/>
                </a:cubicBezTo>
                <a:cubicBezTo>
                  <a:pt x="20972" y="1632"/>
                  <a:pt x="20932" y="1613"/>
                  <a:pt x="20891" y="1598"/>
                </a:cubicBezTo>
                <a:cubicBezTo>
                  <a:pt x="20859" y="1584"/>
                  <a:pt x="20829" y="1573"/>
                  <a:pt x="20797" y="1558"/>
                </a:cubicBezTo>
                <a:cubicBezTo>
                  <a:pt x="20757" y="1540"/>
                  <a:pt x="20716" y="1521"/>
                  <a:pt x="20676" y="1503"/>
                </a:cubicBezTo>
                <a:cubicBezTo>
                  <a:pt x="20646" y="1488"/>
                  <a:pt x="20614" y="1477"/>
                  <a:pt x="20584" y="1463"/>
                </a:cubicBezTo>
                <a:cubicBezTo>
                  <a:pt x="20541" y="1444"/>
                  <a:pt x="20500" y="1422"/>
                  <a:pt x="20457" y="1400"/>
                </a:cubicBezTo>
                <a:cubicBezTo>
                  <a:pt x="20430" y="1385"/>
                  <a:pt x="20401" y="1374"/>
                  <a:pt x="20374" y="1360"/>
                </a:cubicBezTo>
                <a:cubicBezTo>
                  <a:pt x="20328" y="1338"/>
                  <a:pt x="20279" y="1312"/>
                  <a:pt x="20234" y="1286"/>
                </a:cubicBezTo>
                <a:cubicBezTo>
                  <a:pt x="20209" y="1275"/>
                  <a:pt x="20188" y="1260"/>
                  <a:pt x="20164" y="1249"/>
                </a:cubicBezTo>
                <a:cubicBezTo>
                  <a:pt x="20094" y="1213"/>
                  <a:pt x="20023" y="1172"/>
                  <a:pt x="19956" y="1132"/>
                </a:cubicBezTo>
                <a:cubicBezTo>
                  <a:pt x="19886" y="1091"/>
                  <a:pt x="19816" y="1047"/>
                  <a:pt x="19746" y="1007"/>
                </a:cubicBezTo>
                <a:cubicBezTo>
                  <a:pt x="19722" y="992"/>
                  <a:pt x="19700" y="977"/>
                  <a:pt x="19676" y="963"/>
                </a:cubicBezTo>
                <a:cubicBezTo>
                  <a:pt x="19630" y="933"/>
                  <a:pt x="19584" y="904"/>
                  <a:pt x="19538" y="875"/>
                </a:cubicBezTo>
                <a:cubicBezTo>
                  <a:pt x="19511" y="856"/>
                  <a:pt x="19485" y="838"/>
                  <a:pt x="19455" y="819"/>
                </a:cubicBezTo>
                <a:cubicBezTo>
                  <a:pt x="19414" y="790"/>
                  <a:pt x="19371" y="764"/>
                  <a:pt x="19331" y="735"/>
                </a:cubicBezTo>
                <a:cubicBezTo>
                  <a:pt x="19301" y="717"/>
                  <a:pt x="19274" y="694"/>
                  <a:pt x="19245" y="672"/>
                </a:cubicBezTo>
                <a:cubicBezTo>
                  <a:pt x="19204" y="643"/>
                  <a:pt x="19167" y="614"/>
                  <a:pt x="19126" y="584"/>
                </a:cubicBezTo>
                <a:cubicBezTo>
                  <a:pt x="19096" y="562"/>
                  <a:pt x="19070" y="540"/>
                  <a:pt x="19040" y="518"/>
                </a:cubicBezTo>
                <a:cubicBezTo>
                  <a:pt x="19002" y="489"/>
                  <a:pt x="18962" y="459"/>
                  <a:pt x="18924" y="426"/>
                </a:cubicBezTo>
                <a:cubicBezTo>
                  <a:pt x="18894" y="404"/>
                  <a:pt x="18867" y="382"/>
                  <a:pt x="18840" y="360"/>
                </a:cubicBezTo>
                <a:cubicBezTo>
                  <a:pt x="18803" y="327"/>
                  <a:pt x="18762" y="298"/>
                  <a:pt x="18725" y="265"/>
                </a:cubicBezTo>
                <a:cubicBezTo>
                  <a:pt x="18698" y="242"/>
                  <a:pt x="18671" y="220"/>
                  <a:pt x="18644" y="195"/>
                </a:cubicBezTo>
                <a:cubicBezTo>
                  <a:pt x="18603" y="162"/>
                  <a:pt x="18566" y="125"/>
                  <a:pt x="18525" y="92"/>
                </a:cubicBezTo>
                <a:cubicBezTo>
                  <a:pt x="18501" y="70"/>
                  <a:pt x="18474" y="48"/>
                  <a:pt x="18450" y="26"/>
                </a:cubicBezTo>
                <a:cubicBezTo>
                  <a:pt x="18442" y="18"/>
                  <a:pt x="18434" y="11"/>
                  <a:pt x="18425" y="4"/>
                </a:cubicBezTo>
                <a:cubicBezTo>
                  <a:pt x="18056" y="371"/>
                  <a:pt x="17709" y="775"/>
                  <a:pt x="17385" y="1216"/>
                </a:cubicBezTo>
                <a:cubicBezTo>
                  <a:pt x="17019" y="1716"/>
                  <a:pt x="16684" y="2260"/>
                  <a:pt x="16388" y="2837"/>
                </a:cubicBezTo>
                <a:cubicBezTo>
                  <a:pt x="16127" y="3348"/>
                  <a:pt x="15895" y="3884"/>
                  <a:pt x="15698" y="4443"/>
                </a:cubicBezTo>
                <a:cubicBezTo>
                  <a:pt x="15631" y="4630"/>
                  <a:pt x="15569" y="4818"/>
                  <a:pt x="15509" y="5009"/>
                </a:cubicBezTo>
                <a:cubicBezTo>
                  <a:pt x="15051" y="6482"/>
                  <a:pt x="14820" y="8048"/>
                  <a:pt x="14820" y="9657"/>
                </a:cubicBezTo>
                <a:cubicBezTo>
                  <a:pt x="14820" y="11866"/>
                  <a:pt x="14189" y="13942"/>
                  <a:pt x="13044" y="15504"/>
                </a:cubicBezTo>
                <a:cubicBezTo>
                  <a:pt x="11898" y="17065"/>
                  <a:pt x="10376" y="17925"/>
                  <a:pt x="8756" y="17925"/>
                </a:cubicBezTo>
                <a:cubicBezTo>
                  <a:pt x="7136" y="17925"/>
                  <a:pt x="5614" y="17065"/>
                  <a:pt x="4468" y="15504"/>
                </a:cubicBezTo>
                <a:cubicBezTo>
                  <a:pt x="3323" y="13942"/>
                  <a:pt x="2692" y="11866"/>
                  <a:pt x="2692" y="9657"/>
                </a:cubicBezTo>
                <a:cubicBezTo>
                  <a:pt x="2692" y="7449"/>
                  <a:pt x="3323" y="5372"/>
                  <a:pt x="4468" y="3811"/>
                </a:cubicBezTo>
                <a:cubicBezTo>
                  <a:pt x="5131" y="2907"/>
                  <a:pt x="5918" y="2242"/>
                  <a:pt x="6778" y="1837"/>
                </a:cubicBezTo>
                <a:cubicBezTo>
                  <a:pt x="6762" y="1834"/>
                  <a:pt x="6743" y="1826"/>
                  <a:pt x="6727" y="1823"/>
                </a:cubicBezTo>
                <a:cubicBezTo>
                  <a:pt x="6694" y="1812"/>
                  <a:pt x="6662" y="1804"/>
                  <a:pt x="6630" y="1793"/>
                </a:cubicBezTo>
                <a:cubicBezTo>
                  <a:pt x="6589" y="1779"/>
                  <a:pt x="6549" y="1768"/>
                  <a:pt x="6508" y="1753"/>
                </a:cubicBezTo>
                <a:cubicBezTo>
                  <a:pt x="6476" y="1742"/>
                  <a:pt x="6444" y="1731"/>
                  <a:pt x="6411" y="1720"/>
                </a:cubicBezTo>
                <a:cubicBezTo>
                  <a:pt x="6371" y="1705"/>
                  <a:pt x="6330" y="1690"/>
                  <a:pt x="6290" y="1676"/>
                </a:cubicBezTo>
                <a:cubicBezTo>
                  <a:pt x="6258" y="1665"/>
                  <a:pt x="6228" y="1654"/>
                  <a:pt x="6196" y="1639"/>
                </a:cubicBezTo>
                <a:cubicBezTo>
                  <a:pt x="6155" y="1624"/>
                  <a:pt x="6115" y="1606"/>
                  <a:pt x="6074" y="1591"/>
                </a:cubicBezTo>
                <a:cubicBezTo>
                  <a:pt x="6045" y="1580"/>
                  <a:pt x="6012" y="1565"/>
                  <a:pt x="5983" y="1554"/>
                </a:cubicBezTo>
                <a:cubicBezTo>
                  <a:pt x="5942" y="1536"/>
                  <a:pt x="5899" y="1518"/>
                  <a:pt x="5859" y="1499"/>
                </a:cubicBezTo>
                <a:cubicBezTo>
                  <a:pt x="5829" y="1485"/>
                  <a:pt x="5800" y="1474"/>
                  <a:pt x="5770" y="1459"/>
                </a:cubicBezTo>
                <a:cubicBezTo>
                  <a:pt x="5727" y="1440"/>
                  <a:pt x="5684" y="1418"/>
                  <a:pt x="5641" y="1396"/>
                </a:cubicBezTo>
                <a:cubicBezTo>
                  <a:pt x="5614" y="1382"/>
                  <a:pt x="5584" y="1371"/>
                  <a:pt x="5557" y="1356"/>
                </a:cubicBezTo>
                <a:cubicBezTo>
                  <a:pt x="5511" y="1334"/>
                  <a:pt x="5463" y="1308"/>
                  <a:pt x="5417" y="1282"/>
                </a:cubicBezTo>
                <a:cubicBezTo>
                  <a:pt x="5393" y="1271"/>
                  <a:pt x="5371" y="1257"/>
                  <a:pt x="5347" y="1246"/>
                </a:cubicBezTo>
                <a:cubicBezTo>
                  <a:pt x="5277" y="1209"/>
                  <a:pt x="5207" y="1169"/>
                  <a:pt x="5139" y="1128"/>
                </a:cubicBezTo>
                <a:cubicBezTo>
                  <a:pt x="5069" y="1088"/>
                  <a:pt x="4999" y="1044"/>
                  <a:pt x="4929" y="1003"/>
                </a:cubicBezTo>
                <a:cubicBezTo>
                  <a:pt x="4905" y="988"/>
                  <a:pt x="4883" y="974"/>
                  <a:pt x="4859" y="959"/>
                </a:cubicBezTo>
                <a:cubicBezTo>
                  <a:pt x="4813" y="930"/>
                  <a:pt x="4765" y="900"/>
                  <a:pt x="4719" y="871"/>
                </a:cubicBezTo>
                <a:cubicBezTo>
                  <a:pt x="4692" y="853"/>
                  <a:pt x="4665" y="834"/>
                  <a:pt x="4638" y="816"/>
                </a:cubicBezTo>
                <a:cubicBezTo>
                  <a:pt x="4595" y="786"/>
                  <a:pt x="4554" y="761"/>
                  <a:pt x="4511" y="731"/>
                </a:cubicBezTo>
                <a:cubicBezTo>
                  <a:pt x="4482" y="713"/>
                  <a:pt x="4455" y="691"/>
                  <a:pt x="4425" y="669"/>
                </a:cubicBezTo>
                <a:cubicBezTo>
                  <a:pt x="4385" y="639"/>
                  <a:pt x="4344" y="610"/>
                  <a:pt x="4307" y="581"/>
                </a:cubicBezTo>
                <a:cubicBezTo>
                  <a:pt x="4277" y="559"/>
                  <a:pt x="4250" y="536"/>
                  <a:pt x="4220" y="514"/>
                </a:cubicBezTo>
                <a:cubicBezTo>
                  <a:pt x="4183" y="485"/>
                  <a:pt x="4142" y="456"/>
                  <a:pt x="4104" y="423"/>
                </a:cubicBezTo>
                <a:cubicBezTo>
                  <a:pt x="4075" y="401"/>
                  <a:pt x="4048" y="378"/>
                  <a:pt x="4021" y="356"/>
                </a:cubicBezTo>
                <a:cubicBezTo>
                  <a:pt x="3983" y="323"/>
                  <a:pt x="3943" y="294"/>
                  <a:pt x="3905" y="261"/>
                </a:cubicBezTo>
                <a:cubicBezTo>
                  <a:pt x="3878" y="239"/>
                  <a:pt x="3851" y="217"/>
                  <a:pt x="3824" y="191"/>
                </a:cubicBezTo>
                <a:cubicBezTo>
                  <a:pt x="3784" y="158"/>
                  <a:pt x="3746" y="121"/>
                  <a:pt x="3706" y="88"/>
                </a:cubicBezTo>
                <a:cubicBezTo>
                  <a:pt x="3681" y="66"/>
                  <a:pt x="3654" y="44"/>
                  <a:pt x="3630" y="22"/>
                </a:cubicBezTo>
                <a:cubicBezTo>
                  <a:pt x="3622" y="15"/>
                  <a:pt x="3614" y="7"/>
                  <a:pt x="3606" y="0"/>
                </a:cubicBezTo>
                <a:cubicBezTo>
                  <a:pt x="3237" y="367"/>
                  <a:pt x="2889" y="772"/>
                  <a:pt x="2566" y="1213"/>
                </a:cubicBezTo>
                <a:cubicBezTo>
                  <a:pt x="1763" y="2308"/>
                  <a:pt x="1129" y="3587"/>
                  <a:pt x="690" y="5009"/>
                </a:cubicBezTo>
                <a:cubicBezTo>
                  <a:pt x="232" y="6482"/>
                  <a:pt x="0" y="8048"/>
                  <a:pt x="0" y="9657"/>
                </a:cubicBezTo>
                <a:cubicBezTo>
                  <a:pt x="0" y="11267"/>
                  <a:pt x="232" y="12832"/>
                  <a:pt x="690" y="14306"/>
                </a:cubicBezTo>
                <a:cubicBezTo>
                  <a:pt x="1132" y="15728"/>
                  <a:pt x="1762" y="17007"/>
                  <a:pt x="2566" y="18102"/>
                </a:cubicBezTo>
                <a:cubicBezTo>
                  <a:pt x="3369" y="19197"/>
                  <a:pt x="4307" y="20060"/>
                  <a:pt x="5349" y="20659"/>
                </a:cubicBezTo>
                <a:cubicBezTo>
                  <a:pt x="6430" y="21284"/>
                  <a:pt x="7578" y="21600"/>
                  <a:pt x="8759" y="21600"/>
                </a:cubicBezTo>
                <a:cubicBezTo>
                  <a:pt x="9939" y="21600"/>
                  <a:pt x="11087" y="21284"/>
                  <a:pt x="12168" y="20659"/>
                </a:cubicBezTo>
                <a:cubicBezTo>
                  <a:pt x="13211" y="20057"/>
                  <a:pt x="14149" y="19197"/>
                  <a:pt x="14952" y="18102"/>
                </a:cubicBezTo>
                <a:cubicBezTo>
                  <a:pt x="15318" y="17602"/>
                  <a:pt x="15652" y="17058"/>
                  <a:pt x="15949" y="16481"/>
                </a:cubicBezTo>
                <a:cubicBezTo>
                  <a:pt x="16296" y="15801"/>
                  <a:pt x="16593" y="15070"/>
                  <a:pt x="16827" y="14309"/>
                </a:cubicBezTo>
                <a:cubicBezTo>
                  <a:pt x="17285" y="12836"/>
                  <a:pt x="17517" y="11270"/>
                  <a:pt x="17517" y="9661"/>
                </a:cubicBezTo>
                <a:cubicBezTo>
                  <a:pt x="17517" y="7452"/>
                  <a:pt x="18148" y="5376"/>
                  <a:pt x="19293" y="3814"/>
                </a:cubicBezTo>
                <a:cubicBezTo>
                  <a:pt x="19951" y="2914"/>
                  <a:pt x="20740" y="2249"/>
                  <a:pt x="21600" y="1845"/>
                </a:cubicBezTo>
                <a:close/>
              </a:path>
            </a:pathLst>
          </a:custGeom>
          <a:solidFill>
            <a:srgbClr val="CAD8D3"/>
          </a:solidFill>
          <a:ln w="12700">
            <a:miter lim="400000"/>
          </a:ln>
        </p:spPr>
        <p:txBody>
          <a:bodyPr lIns="38100" tIns="38100" rIns="38100" bIns="38100" anchor="ctr"/>
          <a:lstStyle/>
          <a:p>
            <a:pPr>
              <a:defRPr sz="3000">
                <a:solidFill>
                  <a:srgbClr val="FFFFFF"/>
                </a:solidFill>
              </a:defRPr>
            </a:pPr>
            <a:endParaRPr/>
          </a:p>
        </p:txBody>
      </p:sp>
      <p:grpSp>
        <p:nvGrpSpPr>
          <p:cNvPr id="15" name="Group 14">
            <a:extLst>
              <a:ext uri="{FF2B5EF4-FFF2-40B4-BE49-F238E27FC236}">
                <a16:creationId xmlns:a16="http://schemas.microsoft.com/office/drawing/2014/main" id="{11C1E869-9984-2167-9163-AD79FA16C45F}"/>
              </a:ext>
            </a:extLst>
          </p:cNvPr>
          <p:cNvGrpSpPr/>
          <p:nvPr/>
        </p:nvGrpSpPr>
        <p:grpSpPr>
          <a:xfrm>
            <a:off x="8510828" y="4159733"/>
            <a:ext cx="3265847" cy="1116242"/>
            <a:chOff x="8921976" y="4285491"/>
            <a:chExt cx="3819406" cy="1281066"/>
          </a:xfrm>
        </p:grpSpPr>
        <p:sp>
          <p:nvSpPr>
            <p:cNvPr id="16" name="TextBox 15">
              <a:extLst>
                <a:ext uri="{FF2B5EF4-FFF2-40B4-BE49-F238E27FC236}">
                  <a16:creationId xmlns:a16="http://schemas.microsoft.com/office/drawing/2014/main" id="{7992B06D-8ED4-C440-B098-A87CC19D1216}"/>
                </a:ext>
              </a:extLst>
            </p:cNvPr>
            <p:cNvSpPr txBox="1"/>
            <p:nvPr/>
          </p:nvSpPr>
          <p:spPr>
            <a:xfrm>
              <a:off x="8921976" y="4285491"/>
              <a:ext cx="2643418" cy="423868"/>
            </a:xfrm>
            <a:prstGeom prst="rect">
              <a:avLst/>
            </a:prstGeom>
            <a:noFill/>
          </p:spPr>
          <p:txBody>
            <a:bodyPr wrap="square" lIns="0" rIns="0" rtlCol="0" anchor="b">
              <a:spAutoFit/>
            </a:bodyPr>
            <a:lstStyle/>
            <a:p>
              <a:r>
                <a:rPr lang="en-US" b="1" noProof="1">
                  <a:solidFill>
                    <a:srgbClr val="638578"/>
                  </a:solidFill>
                  <a:latin typeface="Galano Grotesque Medium" panose="00000600000000000000" pitchFamily="50" charset="0"/>
                </a:rPr>
                <a:t>Locals' vs Tourists</a:t>
              </a:r>
            </a:p>
          </p:txBody>
        </p:sp>
        <p:sp>
          <p:nvSpPr>
            <p:cNvPr id="17" name="TextBox 16">
              <a:extLst>
                <a:ext uri="{FF2B5EF4-FFF2-40B4-BE49-F238E27FC236}">
                  <a16:creationId xmlns:a16="http://schemas.microsoft.com/office/drawing/2014/main" id="{4F15BE68-AFB1-E3B0-1F80-E1E1794E690F}"/>
                </a:ext>
              </a:extLst>
            </p:cNvPr>
            <p:cNvSpPr txBox="1"/>
            <p:nvPr/>
          </p:nvSpPr>
          <p:spPr>
            <a:xfrm>
              <a:off x="8921976" y="4718823"/>
              <a:ext cx="3819406" cy="847734"/>
            </a:xfrm>
            <a:prstGeom prst="rect">
              <a:avLst/>
            </a:prstGeom>
            <a:noFill/>
          </p:spPr>
          <p:txBody>
            <a:bodyPr wrap="square" lIns="0" rIns="0" rtlCol="0" anchor="t">
              <a:spAutoFit/>
            </a:bodyPr>
            <a:lstStyle/>
            <a:p>
              <a:pPr marL="171450" indent="-171450">
                <a:buFont typeface="Arial" panose="020B0604020202020204" pitchFamily="34" charset="0"/>
                <a:buChar char="•"/>
              </a:pPr>
              <a:r>
                <a:rPr lang="en-GB" sz="1050" noProof="1">
                  <a:solidFill>
                    <a:schemeClr val="tx1">
                      <a:lumMod val="65000"/>
                      <a:lumOff val="35000"/>
                    </a:schemeClr>
                  </a:solidFill>
                  <a:latin typeface="Galano Grotesque" panose="00000500000000000000" pitchFamily="50" charset="0"/>
                </a:rPr>
                <a:t>Track visitation patterns, seasonal variations, and preferences of tourists compared to local visitors, using this data will enhance attractions.</a:t>
              </a:r>
            </a:p>
          </p:txBody>
        </p:sp>
      </p:grpSp>
      <p:grpSp>
        <p:nvGrpSpPr>
          <p:cNvPr id="18" name="Group 17">
            <a:extLst>
              <a:ext uri="{FF2B5EF4-FFF2-40B4-BE49-F238E27FC236}">
                <a16:creationId xmlns:a16="http://schemas.microsoft.com/office/drawing/2014/main" id="{8A3EE89E-DE84-CF8A-D885-D3C8FAE6E493}"/>
              </a:ext>
            </a:extLst>
          </p:cNvPr>
          <p:cNvGrpSpPr/>
          <p:nvPr/>
        </p:nvGrpSpPr>
        <p:grpSpPr>
          <a:xfrm>
            <a:off x="631635" y="4159734"/>
            <a:ext cx="3036984" cy="1924156"/>
            <a:chOff x="-292734" y="4864444"/>
            <a:chExt cx="3551750" cy="2208277"/>
          </a:xfrm>
        </p:grpSpPr>
        <p:sp>
          <p:nvSpPr>
            <p:cNvPr id="19" name="TextBox 18">
              <a:extLst>
                <a:ext uri="{FF2B5EF4-FFF2-40B4-BE49-F238E27FC236}">
                  <a16:creationId xmlns:a16="http://schemas.microsoft.com/office/drawing/2014/main" id="{1A87FC77-A4D0-D1AD-4FFA-D8840C6C9CCE}"/>
                </a:ext>
              </a:extLst>
            </p:cNvPr>
            <p:cNvSpPr txBox="1"/>
            <p:nvPr/>
          </p:nvSpPr>
          <p:spPr>
            <a:xfrm>
              <a:off x="332936" y="4864444"/>
              <a:ext cx="2926080" cy="423866"/>
            </a:xfrm>
            <a:prstGeom prst="rect">
              <a:avLst/>
            </a:prstGeom>
            <a:noFill/>
          </p:spPr>
          <p:txBody>
            <a:bodyPr wrap="square" lIns="0" rIns="0" rtlCol="0" anchor="b">
              <a:spAutoFit/>
            </a:bodyPr>
            <a:lstStyle/>
            <a:p>
              <a:pPr algn="r"/>
              <a:r>
                <a:rPr lang="en-US" b="1" noProof="1">
                  <a:solidFill>
                    <a:srgbClr val="A1B9B0"/>
                  </a:solidFill>
                  <a:latin typeface="Galano Grotesque Medium" panose="00000600000000000000" pitchFamily="50" charset="0"/>
                </a:rPr>
                <a:t>Special Communities</a:t>
              </a:r>
            </a:p>
          </p:txBody>
        </p:sp>
        <p:sp>
          <p:nvSpPr>
            <p:cNvPr id="20" name="TextBox 19">
              <a:extLst>
                <a:ext uri="{FF2B5EF4-FFF2-40B4-BE49-F238E27FC236}">
                  <a16:creationId xmlns:a16="http://schemas.microsoft.com/office/drawing/2014/main" id="{50889956-8D69-E66B-FECE-108798E1BA68}"/>
                </a:ext>
              </a:extLst>
            </p:cNvPr>
            <p:cNvSpPr txBox="1"/>
            <p:nvPr/>
          </p:nvSpPr>
          <p:spPr>
            <a:xfrm>
              <a:off x="-292734" y="5297775"/>
              <a:ext cx="3551750" cy="1774946"/>
            </a:xfrm>
            <a:prstGeom prst="rect">
              <a:avLst/>
            </a:prstGeom>
            <a:noFill/>
          </p:spPr>
          <p:txBody>
            <a:bodyPr wrap="square" lIns="0" rIns="0" rtlCol="0" anchor="t">
              <a:spAutoFit/>
            </a:bodyPr>
            <a:lstStyle/>
            <a:p>
              <a:pPr marL="171450" indent="-171450" algn="r">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Disabilities: </a:t>
              </a:r>
              <a:r>
                <a:rPr lang="en-GB" sz="1050" noProof="1">
                  <a:solidFill>
                    <a:schemeClr val="tx1">
                      <a:lumMod val="65000"/>
                      <a:lumOff val="35000"/>
                    </a:schemeClr>
                  </a:solidFill>
                  <a:latin typeface="Galano Grotesque" panose="00000500000000000000" pitchFamily="50" charset="0"/>
                </a:rPr>
                <a:t>Improving accessibility through direct feedback from disabled visitors and caregivers.</a:t>
              </a:r>
            </a:p>
            <a:p>
              <a:pPr marL="171450" indent="-171450" algn="r">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Outdoor Sports Communities: </a:t>
              </a:r>
              <a:r>
                <a:rPr lang="en-GB" sz="1050" noProof="1">
                  <a:solidFill>
                    <a:schemeClr val="tx1">
                      <a:lumMod val="65000"/>
                      <a:lumOff val="35000"/>
                    </a:schemeClr>
                  </a:solidFill>
                  <a:latin typeface="Galano Grotesque" panose="00000500000000000000" pitchFamily="50" charset="0"/>
                </a:rPr>
                <a:t>Tailoring park amenities for the needs of fitness enthusiasts.</a:t>
              </a:r>
            </a:p>
            <a:p>
              <a:pPr marL="171450" indent="-171450" algn="r">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Corporate Groups: </a:t>
              </a:r>
              <a:r>
                <a:rPr lang="en-GB" sz="1050" noProof="1">
                  <a:solidFill>
                    <a:schemeClr val="tx1">
                      <a:lumMod val="65000"/>
                      <a:lumOff val="35000"/>
                    </a:schemeClr>
                  </a:solidFill>
                  <a:latin typeface="Galano Grotesque" panose="00000500000000000000" pitchFamily="50" charset="0"/>
                </a:rPr>
                <a:t>Customising park offerings for corporate team-building and organisational activities.</a:t>
              </a:r>
              <a:endParaRPr lang="en-US" sz="1050" noProof="1">
                <a:solidFill>
                  <a:schemeClr val="tx1">
                    <a:lumMod val="65000"/>
                    <a:lumOff val="35000"/>
                  </a:schemeClr>
                </a:solidFill>
                <a:latin typeface="Galano Grotesque" panose="00000500000000000000" pitchFamily="50" charset="0"/>
              </a:endParaRPr>
            </a:p>
          </p:txBody>
        </p:sp>
      </p:grpSp>
      <p:grpSp>
        <p:nvGrpSpPr>
          <p:cNvPr id="21" name="Group 20">
            <a:extLst>
              <a:ext uri="{FF2B5EF4-FFF2-40B4-BE49-F238E27FC236}">
                <a16:creationId xmlns:a16="http://schemas.microsoft.com/office/drawing/2014/main" id="{10798F88-B941-6216-60BC-C53838BDE2B5}"/>
              </a:ext>
            </a:extLst>
          </p:cNvPr>
          <p:cNvGrpSpPr/>
          <p:nvPr/>
        </p:nvGrpSpPr>
        <p:grpSpPr>
          <a:xfrm>
            <a:off x="8510828" y="1615620"/>
            <a:ext cx="3265847" cy="2398472"/>
            <a:chOff x="8921976" y="1504522"/>
            <a:chExt cx="3819406" cy="2752630"/>
          </a:xfrm>
        </p:grpSpPr>
        <p:sp>
          <p:nvSpPr>
            <p:cNvPr id="22" name="TextBox 21">
              <a:extLst>
                <a:ext uri="{FF2B5EF4-FFF2-40B4-BE49-F238E27FC236}">
                  <a16:creationId xmlns:a16="http://schemas.microsoft.com/office/drawing/2014/main" id="{5046060E-0B45-CC8F-8956-EA1643CB3360}"/>
                </a:ext>
              </a:extLst>
            </p:cNvPr>
            <p:cNvSpPr txBox="1"/>
            <p:nvPr/>
          </p:nvSpPr>
          <p:spPr>
            <a:xfrm>
              <a:off x="8921977" y="1504522"/>
              <a:ext cx="2926080" cy="423868"/>
            </a:xfrm>
            <a:prstGeom prst="rect">
              <a:avLst/>
            </a:prstGeom>
            <a:noFill/>
          </p:spPr>
          <p:txBody>
            <a:bodyPr wrap="square" lIns="0" rIns="0" rtlCol="0" anchor="b">
              <a:spAutoFit/>
            </a:bodyPr>
            <a:lstStyle/>
            <a:p>
              <a:r>
                <a:rPr lang="en-US" b="1" noProof="1">
                  <a:solidFill>
                    <a:srgbClr val="6E9284"/>
                  </a:solidFill>
                  <a:latin typeface="Galano Grotesque Medium" panose="00000600000000000000" pitchFamily="50" charset="0"/>
                </a:rPr>
                <a:t>Age Groups</a:t>
              </a:r>
            </a:p>
          </p:txBody>
        </p:sp>
        <p:sp>
          <p:nvSpPr>
            <p:cNvPr id="23" name="TextBox 22">
              <a:extLst>
                <a:ext uri="{FF2B5EF4-FFF2-40B4-BE49-F238E27FC236}">
                  <a16:creationId xmlns:a16="http://schemas.microsoft.com/office/drawing/2014/main" id="{199465D3-5826-92A7-1D2A-447FC9C40197}"/>
                </a:ext>
              </a:extLst>
            </p:cNvPr>
            <p:cNvSpPr txBox="1"/>
            <p:nvPr/>
          </p:nvSpPr>
          <p:spPr>
            <a:xfrm>
              <a:off x="8921976" y="1925881"/>
              <a:ext cx="3819406" cy="2331271"/>
            </a:xfrm>
            <a:prstGeom prst="rect">
              <a:avLst/>
            </a:prstGeom>
            <a:noFill/>
          </p:spPr>
          <p:txBody>
            <a:bodyPr wrap="square" lIns="0" rIns="0" rtlCol="0" anchor="t">
              <a:spAutoFit/>
            </a:bodyPr>
            <a:lstStyle/>
            <a:p>
              <a:pPr marL="171450" indent="-171450">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Children (Under 12): </a:t>
              </a:r>
              <a:r>
                <a:rPr lang="en-GB" sz="1050" noProof="1">
                  <a:solidFill>
                    <a:schemeClr val="tx1">
                      <a:lumMod val="65000"/>
                      <a:lumOff val="35000"/>
                    </a:schemeClr>
                  </a:solidFill>
                  <a:latin typeface="Galano Grotesque" panose="00000500000000000000" pitchFamily="50" charset="0"/>
                </a:rPr>
                <a:t>Collect feedback on educational play and safety to improve nature-based learning areas </a:t>
              </a:r>
            </a:p>
            <a:p>
              <a:pPr marL="171450" indent="-171450">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Teenagers (13-19): </a:t>
              </a:r>
              <a:r>
                <a:rPr lang="en-GB" sz="1050" noProof="1">
                  <a:solidFill>
                    <a:schemeClr val="tx1">
                      <a:lumMod val="65000"/>
                      <a:lumOff val="35000"/>
                    </a:schemeClr>
                  </a:solidFill>
                  <a:latin typeface="Galano Grotesque" panose="00000500000000000000" pitchFamily="50" charset="0"/>
                </a:rPr>
                <a:t>Gather insights on adventure and interaction, considering additional adventurous activities Adults (20-60): Focus on feedback regarding trails, social spaces, and event variety to enhance adult visitor experiences </a:t>
              </a:r>
            </a:p>
            <a:p>
              <a:pPr marL="171450" indent="-171450">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Seniors (60+): </a:t>
              </a:r>
              <a:r>
                <a:rPr lang="en-GB" sz="1050" noProof="1">
                  <a:solidFill>
                    <a:schemeClr val="tx1">
                      <a:lumMod val="65000"/>
                      <a:lumOff val="35000"/>
                    </a:schemeClr>
                  </a:solidFill>
                  <a:latin typeface="Galano Grotesque" panose="00000500000000000000" pitchFamily="50" charset="0"/>
                </a:rPr>
                <a:t>Aim for insights on accessibility and tranquillity to make easily navigable spaces promoting senior-friendly activities.</a:t>
              </a:r>
            </a:p>
          </p:txBody>
        </p:sp>
      </p:grpSp>
      <p:grpSp>
        <p:nvGrpSpPr>
          <p:cNvPr id="24" name="Group 23">
            <a:extLst>
              <a:ext uri="{FF2B5EF4-FFF2-40B4-BE49-F238E27FC236}">
                <a16:creationId xmlns:a16="http://schemas.microsoft.com/office/drawing/2014/main" id="{4FA338B9-51BB-CF71-CFCB-5259A67EA347}"/>
              </a:ext>
            </a:extLst>
          </p:cNvPr>
          <p:cNvGrpSpPr/>
          <p:nvPr/>
        </p:nvGrpSpPr>
        <p:grpSpPr>
          <a:xfrm>
            <a:off x="631635" y="1615619"/>
            <a:ext cx="3036984" cy="1913723"/>
            <a:chOff x="-292734" y="2665563"/>
            <a:chExt cx="3551751" cy="2196304"/>
          </a:xfrm>
        </p:grpSpPr>
        <p:sp>
          <p:nvSpPr>
            <p:cNvPr id="25" name="TextBox 24">
              <a:extLst>
                <a:ext uri="{FF2B5EF4-FFF2-40B4-BE49-F238E27FC236}">
                  <a16:creationId xmlns:a16="http://schemas.microsoft.com/office/drawing/2014/main" id="{810B2AD6-3268-CE4D-43DE-D19699B1D64C}"/>
                </a:ext>
              </a:extLst>
            </p:cNvPr>
            <p:cNvSpPr txBox="1"/>
            <p:nvPr/>
          </p:nvSpPr>
          <p:spPr>
            <a:xfrm>
              <a:off x="332936" y="2665563"/>
              <a:ext cx="2926081" cy="423868"/>
            </a:xfrm>
            <a:prstGeom prst="rect">
              <a:avLst/>
            </a:prstGeom>
            <a:noFill/>
          </p:spPr>
          <p:txBody>
            <a:bodyPr wrap="square" lIns="0" rIns="0" rtlCol="0" anchor="b">
              <a:spAutoFit/>
            </a:bodyPr>
            <a:lstStyle/>
            <a:p>
              <a:pPr algn="r"/>
              <a:r>
                <a:rPr lang="en-US" b="1" noProof="1">
                  <a:solidFill>
                    <a:srgbClr val="3B4D3D"/>
                  </a:solidFill>
                  <a:latin typeface="Galano Grotesque Medium" panose="00000600000000000000" pitchFamily="50" charset="0"/>
                </a:rPr>
                <a:t>Visitor Types</a:t>
              </a:r>
            </a:p>
          </p:txBody>
        </p:sp>
        <p:sp>
          <p:nvSpPr>
            <p:cNvPr id="26" name="TextBox 25">
              <a:extLst>
                <a:ext uri="{FF2B5EF4-FFF2-40B4-BE49-F238E27FC236}">
                  <a16:creationId xmlns:a16="http://schemas.microsoft.com/office/drawing/2014/main" id="{7B41DAA7-E8A5-D28D-FB62-8ABC48F42C8C}"/>
                </a:ext>
              </a:extLst>
            </p:cNvPr>
            <p:cNvSpPr txBox="1"/>
            <p:nvPr/>
          </p:nvSpPr>
          <p:spPr>
            <a:xfrm>
              <a:off x="-292734" y="3086922"/>
              <a:ext cx="3551751" cy="1774945"/>
            </a:xfrm>
            <a:prstGeom prst="rect">
              <a:avLst/>
            </a:prstGeom>
            <a:noFill/>
          </p:spPr>
          <p:txBody>
            <a:bodyPr wrap="square" lIns="0" rIns="0" rtlCol="0" anchor="t">
              <a:spAutoFit/>
            </a:bodyPr>
            <a:lstStyle/>
            <a:p>
              <a:pPr marL="171450" indent="-171450" algn="r">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Families: </a:t>
              </a:r>
              <a:r>
                <a:rPr lang="en-GB" sz="1050" noProof="1">
                  <a:solidFill>
                    <a:schemeClr val="tx1">
                      <a:lumMod val="65000"/>
                      <a:lumOff val="35000"/>
                    </a:schemeClr>
                  </a:solidFill>
                  <a:latin typeface="Galano Grotesque" panose="00000500000000000000" pitchFamily="50" charset="0"/>
                </a:rPr>
                <a:t>Gather feedback on safety and family amenities to refine family-friendly offerings.</a:t>
              </a:r>
            </a:p>
            <a:p>
              <a:pPr marL="171450" indent="-171450" algn="r">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Solo Travelers: </a:t>
              </a:r>
              <a:r>
                <a:rPr lang="en-GB" sz="1050" noProof="1">
                  <a:solidFill>
                    <a:schemeClr val="tx1">
                      <a:lumMod val="65000"/>
                      <a:lumOff val="35000"/>
                    </a:schemeClr>
                  </a:solidFill>
                  <a:latin typeface="Galano Grotesque" panose="00000500000000000000" pitchFamily="50" charset="0"/>
                </a:rPr>
                <a:t>Focus on insights into tranquillity and accessibility of information, enhancing experiences</a:t>
              </a:r>
            </a:p>
            <a:p>
              <a:pPr marL="171450" indent="-171450" algn="r">
                <a:buFont typeface="Arial" panose="020B0604020202020204" pitchFamily="34" charset="0"/>
                <a:buChar char="•"/>
              </a:pPr>
              <a:r>
                <a:rPr lang="en-GB" sz="1050" b="1" noProof="1">
                  <a:solidFill>
                    <a:schemeClr val="tx1">
                      <a:lumMod val="65000"/>
                      <a:lumOff val="35000"/>
                    </a:schemeClr>
                  </a:solidFill>
                  <a:latin typeface="Galano Grotesque" panose="00000500000000000000" pitchFamily="50" charset="0"/>
                </a:rPr>
                <a:t>Groups: </a:t>
              </a:r>
              <a:r>
                <a:rPr lang="en-GB" sz="1050" noProof="1">
                  <a:solidFill>
                    <a:schemeClr val="tx1">
                      <a:lumMod val="65000"/>
                      <a:lumOff val="35000"/>
                    </a:schemeClr>
                  </a:solidFill>
                  <a:latin typeface="Galano Grotesque" panose="00000500000000000000" pitchFamily="50" charset="0"/>
                </a:rPr>
                <a:t>Obtain feedback on group facilities and educational content, driving engagement for varied group needs.</a:t>
              </a:r>
            </a:p>
          </p:txBody>
        </p:sp>
      </p:grpSp>
      <p:pic>
        <p:nvPicPr>
          <p:cNvPr id="27" name="Graphic 26" descr="Bullseye with solid fill">
            <a:extLst>
              <a:ext uri="{FF2B5EF4-FFF2-40B4-BE49-F238E27FC236}">
                <a16:creationId xmlns:a16="http://schemas.microsoft.com/office/drawing/2014/main" id="{C8EC3323-D62B-55FC-9AB3-1DFA936077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9325" y="2459488"/>
            <a:ext cx="731193" cy="745107"/>
          </a:xfrm>
          <a:prstGeom prst="rect">
            <a:avLst/>
          </a:prstGeom>
          <a:effectLst>
            <a:outerShdw blurRad="50800" dist="38100" dir="2700000" algn="tl" rotWithShape="0">
              <a:prstClr val="black">
                <a:alpha val="40000"/>
              </a:prstClr>
            </a:outerShdw>
          </a:effectLst>
        </p:spPr>
      </p:pic>
      <p:pic>
        <p:nvPicPr>
          <p:cNvPr id="28" name="Graphic 27" descr="Hourglass 30% with solid fill">
            <a:extLst>
              <a:ext uri="{FF2B5EF4-FFF2-40B4-BE49-F238E27FC236}">
                <a16:creationId xmlns:a16="http://schemas.microsoft.com/office/drawing/2014/main" id="{3C5800EC-E157-AC75-2104-0E3C3FEDB1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9325" y="4161672"/>
            <a:ext cx="731193" cy="745107"/>
          </a:xfrm>
          <a:prstGeom prst="rect">
            <a:avLst/>
          </a:prstGeom>
          <a:effectLst>
            <a:outerShdw blurRad="50800" dist="38100" dir="2700000" algn="tl" rotWithShape="0">
              <a:prstClr val="black">
                <a:alpha val="40000"/>
              </a:prstClr>
            </a:outerShdw>
          </a:effectLst>
        </p:spPr>
      </p:pic>
      <p:pic>
        <p:nvPicPr>
          <p:cNvPr id="29" name="Graphic 28" descr="Lightbulb with solid fill">
            <a:extLst>
              <a:ext uri="{FF2B5EF4-FFF2-40B4-BE49-F238E27FC236}">
                <a16:creationId xmlns:a16="http://schemas.microsoft.com/office/drawing/2014/main" id="{2A1F2C4F-1E85-A473-0058-3623AED69C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8928" y="2459488"/>
            <a:ext cx="731193" cy="745107"/>
          </a:xfrm>
          <a:prstGeom prst="rect">
            <a:avLst/>
          </a:prstGeom>
          <a:effectLst>
            <a:outerShdw blurRad="50800" dist="38100" dir="2700000" algn="tl" rotWithShape="0">
              <a:prstClr val="black">
                <a:alpha val="40000"/>
              </a:prstClr>
            </a:outerShdw>
          </a:effectLst>
        </p:spPr>
      </p:pic>
      <p:pic>
        <p:nvPicPr>
          <p:cNvPr id="30" name="Graphic 29" descr="Gears with solid fill">
            <a:extLst>
              <a:ext uri="{FF2B5EF4-FFF2-40B4-BE49-F238E27FC236}">
                <a16:creationId xmlns:a16="http://schemas.microsoft.com/office/drawing/2014/main" id="{FB8F9097-D5C7-B019-A74B-59E2ED5168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8928" y="4161672"/>
            <a:ext cx="731193" cy="7451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356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3B4D3D"/>
                </a:solidFill>
                <a:latin typeface="Galano Grotesque" panose="00000500000000000000" pitchFamily="50" charset="0"/>
              </a:rPr>
              <a:t>Model 2: </a:t>
            </a:r>
            <a:r>
              <a:rPr lang="en-GB" sz="2400" b="1" err="1">
                <a:solidFill>
                  <a:srgbClr val="3B4D3D"/>
                </a:solidFill>
                <a:latin typeface="Galano Grotesque" panose="00000500000000000000" pitchFamily="50" charset="0"/>
              </a:rPr>
              <a:t>BioCodes</a:t>
            </a:r>
            <a:r>
              <a:rPr lang="en-GB" sz="2400" b="1">
                <a:solidFill>
                  <a:srgbClr val="3B4D3D"/>
                </a:solidFill>
                <a:latin typeface="Galano Grotesque" panose="00000500000000000000" pitchFamily="50" charset="0"/>
              </a:rPr>
              <a:t> (QR Codes)</a:t>
            </a:r>
          </a:p>
        </p:txBody>
      </p:sp>
      <p:sp>
        <p:nvSpPr>
          <p:cNvPr id="45" name="Arrow: Pentagon 44">
            <a:extLst>
              <a:ext uri="{FF2B5EF4-FFF2-40B4-BE49-F238E27FC236}">
                <a16:creationId xmlns:a16="http://schemas.microsoft.com/office/drawing/2014/main" id="{172F5B35-E718-7C8C-312E-0908C2CE3208}"/>
              </a:ext>
            </a:extLst>
          </p:cNvPr>
          <p:cNvSpPr/>
          <p:nvPr/>
        </p:nvSpPr>
        <p:spPr>
          <a:xfrm>
            <a:off x="6261849" y="1439694"/>
            <a:ext cx="2158251" cy="914400"/>
          </a:xfrm>
          <a:prstGeom prst="homePlate">
            <a:avLst>
              <a:gd name="adj" fmla="val 43665"/>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Galano Grotesque Medium" panose="00000600000000000000" pitchFamily="50" charset="0"/>
              </a:rPr>
              <a:t>04</a:t>
            </a:r>
          </a:p>
        </p:txBody>
      </p:sp>
      <p:sp>
        <p:nvSpPr>
          <p:cNvPr id="46" name="Freeform: Shape 45">
            <a:extLst>
              <a:ext uri="{FF2B5EF4-FFF2-40B4-BE49-F238E27FC236}">
                <a16:creationId xmlns:a16="http://schemas.microsoft.com/office/drawing/2014/main" id="{18CD4D92-5799-C51A-739B-33E9C45D41DC}"/>
              </a:ext>
            </a:extLst>
          </p:cNvPr>
          <p:cNvSpPr/>
          <p:nvPr/>
        </p:nvSpPr>
        <p:spPr>
          <a:xfrm>
            <a:off x="6261848" y="1439694"/>
            <a:ext cx="509119" cy="2133291"/>
          </a:xfrm>
          <a:custGeom>
            <a:avLst/>
            <a:gdLst>
              <a:gd name="connsiteX0" fmla="*/ 2282038 w 5268585"/>
              <a:gd name="connsiteY0" fmla="*/ 0 h 2133291"/>
              <a:gd name="connsiteX1" fmla="*/ 4869312 w 5268585"/>
              <a:gd name="connsiteY1" fmla="*/ 0 h 2133291"/>
              <a:gd name="connsiteX2" fmla="*/ 5268585 w 5268585"/>
              <a:gd name="connsiteY2" fmla="*/ 457200 h 2133291"/>
              <a:gd name="connsiteX3" fmla="*/ 4869312 w 5268585"/>
              <a:gd name="connsiteY3" fmla="*/ 914400 h 2133291"/>
              <a:gd name="connsiteX4" fmla="*/ 2816390 w 5268585"/>
              <a:gd name="connsiteY4" fmla="*/ 914400 h 2133291"/>
              <a:gd name="connsiteX5" fmla="*/ 2816390 w 5268585"/>
              <a:gd name="connsiteY5" fmla="*/ 1218891 h 2133291"/>
              <a:gd name="connsiteX6" fmla="*/ 2986547 w 5268585"/>
              <a:gd name="connsiteY6" fmla="*/ 1218891 h 2133291"/>
              <a:gd name="connsiteX7" fmla="*/ 2986547 w 5268585"/>
              <a:gd name="connsiteY7" fmla="*/ 2133291 h 2133291"/>
              <a:gd name="connsiteX8" fmla="*/ 0 w 5268585"/>
              <a:gd name="connsiteY8" fmla="*/ 2133291 h 2133291"/>
              <a:gd name="connsiteX9" fmla="*/ 0 w 5268585"/>
              <a:gd name="connsiteY9" fmla="*/ 1218891 h 2133291"/>
              <a:gd name="connsiteX10" fmla="*/ 2468046 w 5268585"/>
              <a:gd name="connsiteY10" fmla="*/ 1218891 h 2133291"/>
              <a:gd name="connsiteX11" fmla="*/ 2468046 w 5268585"/>
              <a:gd name="connsiteY11" fmla="*/ 914400 h 2133291"/>
              <a:gd name="connsiteX12" fmla="*/ 2282038 w 5268585"/>
              <a:gd name="connsiteY12" fmla="*/ 914400 h 2133291"/>
              <a:gd name="connsiteX0" fmla="*/ 2282038 w 5268585"/>
              <a:gd name="connsiteY0" fmla="*/ 0 h 2133291"/>
              <a:gd name="connsiteX1" fmla="*/ 4869312 w 5268585"/>
              <a:gd name="connsiteY1" fmla="*/ 0 h 2133291"/>
              <a:gd name="connsiteX2" fmla="*/ 5268585 w 5268585"/>
              <a:gd name="connsiteY2" fmla="*/ 457200 h 2133291"/>
              <a:gd name="connsiteX3" fmla="*/ 4869312 w 5268585"/>
              <a:gd name="connsiteY3" fmla="*/ 914400 h 2133291"/>
              <a:gd name="connsiteX4" fmla="*/ 2816390 w 5268585"/>
              <a:gd name="connsiteY4" fmla="*/ 914400 h 2133291"/>
              <a:gd name="connsiteX5" fmla="*/ 2816390 w 5268585"/>
              <a:gd name="connsiteY5" fmla="*/ 1218891 h 2133291"/>
              <a:gd name="connsiteX6" fmla="*/ 2986547 w 5268585"/>
              <a:gd name="connsiteY6" fmla="*/ 1218891 h 2133291"/>
              <a:gd name="connsiteX7" fmla="*/ 2986547 w 5268585"/>
              <a:gd name="connsiteY7" fmla="*/ 2133291 h 2133291"/>
              <a:gd name="connsiteX8" fmla="*/ 0 w 5268585"/>
              <a:gd name="connsiteY8" fmla="*/ 1218891 h 2133291"/>
              <a:gd name="connsiteX9" fmla="*/ 2468046 w 5268585"/>
              <a:gd name="connsiteY9" fmla="*/ 1218891 h 2133291"/>
              <a:gd name="connsiteX10" fmla="*/ 2468046 w 5268585"/>
              <a:gd name="connsiteY10" fmla="*/ 914400 h 2133291"/>
              <a:gd name="connsiteX11" fmla="*/ 2282038 w 5268585"/>
              <a:gd name="connsiteY11" fmla="*/ 914400 h 2133291"/>
              <a:gd name="connsiteX12" fmla="*/ 2282038 w 5268585"/>
              <a:gd name="connsiteY12" fmla="*/ 0 h 2133291"/>
              <a:gd name="connsiteX0" fmla="*/ 0 w 2986547"/>
              <a:gd name="connsiteY0" fmla="*/ 0 h 2133291"/>
              <a:gd name="connsiteX1" fmla="*/ 2587274 w 2986547"/>
              <a:gd name="connsiteY1" fmla="*/ 0 h 2133291"/>
              <a:gd name="connsiteX2" fmla="*/ 2986547 w 2986547"/>
              <a:gd name="connsiteY2" fmla="*/ 457200 h 2133291"/>
              <a:gd name="connsiteX3" fmla="*/ 2587274 w 2986547"/>
              <a:gd name="connsiteY3" fmla="*/ 914400 h 2133291"/>
              <a:gd name="connsiteX4" fmla="*/ 534352 w 2986547"/>
              <a:gd name="connsiteY4" fmla="*/ 914400 h 2133291"/>
              <a:gd name="connsiteX5" fmla="*/ 534352 w 2986547"/>
              <a:gd name="connsiteY5" fmla="*/ 1218891 h 2133291"/>
              <a:gd name="connsiteX6" fmla="*/ 704509 w 2986547"/>
              <a:gd name="connsiteY6" fmla="*/ 1218891 h 2133291"/>
              <a:gd name="connsiteX7" fmla="*/ 704509 w 2986547"/>
              <a:gd name="connsiteY7" fmla="*/ 2133291 h 2133291"/>
              <a:gd name="connsiteX8" fmla="*/ 186008 w 2986547"/>
              <a:gd name="connsiteY8" fmla="*/ 1218891 h 2133291"/>
              <a:gd name="connsiteX9" fmla="*/ 186008 w 2986547"/>
              <a:gd name="connsiteY9" fmla="*/ 914400 h 2133291"/>
              <a:gd name="connsiteX10" fmla="*/ 0 w 2986547"/>
              <a:gd name="connsiteY10" fmla="*/ 914400 h 2133291"/>
              <a:gd name="connsiteX11" fmla="*/ 0 w 2986547"/>
              <a:gd name="connsiteY11" fmla="*/ 0 h 2133291"/>
              <a:gd name="connsiteX0" fmla="*/ 0 w 2986547"/>
              <a:gd name="connsiteY0" fmla="*/ 0 h 2133291"/>
              <a:gd name="connsiteX1" fmla="*/ 2587274 w 2986547"/>
              <a:gd name="connsiteY1" fmla="*/ 0 h 2133291"/>
              <a:gd name="connsiteX2" fmla="*/ 2986547 w 2986547"/>
              <a:gd name="connsiteY2" fmla="*/ 457200 h 2133291"/>
              <a:gd name="connsiteX3" fmla="*/ 2587274 w 2986547"/>
              <a:gd name="connsiteY3" fmla="*/ 914400 h 2133291"/>
              <a:gd name="connsiteX4" fmla="*/ 534352 w 2986547"/>
              <a:gd name="connsiteY4" fmla="*/ 914400 h 2133291"/>
              <a:gd name="connsiteX5" fmla="*/ 534352 w 2986547"/>
              <a:gd name="connsiteY5" fmla="*/ 1218891 h 2133291"/>
              <a:gd name="connsiteX6" fmla="*/ 704509 w 2986547"/>
              <a:gd name="connsiteY6" fmla="*/ 1218891 h 2133291"/>
              <a:gd name="connsiteX7" fmla="*/ 704509 w 2986547"/>
              <a:gd name="connsiteY7" fmla="*/ 2133291 h 2133291"/>
              <a:gd name="connsiteX8" fmla="*/ 186008 w 2986547"/>
              <a:gd name="connsiteY8" fmla="*/ 1218891 h 2133291"/>
              <a:gd name="connsiteX9" fmla="*/ 0 w 2986547"/>
              <a:gd name="connsiteY9" fmla="*/ 914400 h 2133291"/>
              <a:gd name="connsiteX10" fmla="*/ 0 w 2986547"/>
              <a:gd name="connsiteY10" fmla="*/ 0 h 2133291"/>
              <a:gd name="connsiteX0" fmla="*/ 0 w 2986547"/>
              <a:gd name="connsiteY0" fmla="*/ 0 h 2133291"/>
              <a:gd name="connsiteX1" fmla="*/ 2587274 w 2986547"/>
              <a:gd name="connsiteY1" fmla="*/ 0 h 2133291"/>
              <a:gd name="connsiteX2" fmla="*/ 2986547 w 2986547"/>
              <a:gd name="connsiteY2" fmla="*/ 457200 h 2133291"/>
              <a:gd name="connsiteX3" fmla="*/ 2587274 w 2986547"/>
              <a:gd name="connsiteY3" fmla="*/ 914400 h 2133291"/>
              <a:gd name="connsiteX4" fmla="*/ 534352 w 2986547"/>
              <a:gd name="connsiteY4" fmla="*/ 914400 h 2133291"/>
              <a:gd name="connsiteX5" fmla="*/ 534352 w 2986547"/>
              <a:gd name="connsiteY5" fmla="*/ 1218891 h 2133291"/>
              <a:gd name="connsiteX6" fmla="*/ 704509 w 2986547"/>
              <a:gd name="connsiteY6" fmla="*/ 1218891 h 2133291"/>
              <a:gd name="connsiteX7" fmla="*/ 704509 w 2986547"/>
              <a:gd name="connsiteY7" fmla="*/ 2133291 h 2133291"/>
              <a:gd name="connsiteX8" fmla="*/ 0 w 2986547"/>
              <a:gd name="connsiteY8" fmla="*/ 914400 h 2133291"/>
              <a:gd name="connsiteX9" fmla="*/ 0 w 2986547"/>
              <a:gd name="connsiteY9" fmla="*/ 0 h 2133291"/>
              <a:gd name="connsiteX0" fmla="*/ 0 w 2986547"/>
              <a:gd name="connsiteY0" fmla="*/ 0 h 2133291"/>
              <a:gd name="connsiteX1" fmla="*/ 2587274 w 2986547"/>
              <a:gd name="connsiteY1" fmla="*/ 0 h 2133291"/>
              <a:gd name="connsiteX2" fmla="*/ 2986547 w 2986547"/>
              <a:gd name="connsiteY2" fmla="*/ 457200 h 2133291"/>
              <a:gd name="connsiteX3" fmla="*/ 2587274 w 2986547"/>
              <a:gd name="connsiteY3" fmla="*/ 914400 h 2133291"/>
              <a:gd name="connsiteX4" fmla="*/ 534352 w 2986547"/>
              <a:gd name="connsiteY4" fmla="*/ 914400 h 2133291"/>
              <a:gd name="connsiteX5" fmla="*/ 704509 w 2986547"/>
              <a:gd name="connsiteY5" fmla="*/ 1218891 h 2133291"/>
              <a:gd name="connsiteX6" fmla="*/ 704509 w 2986547"/>
              <a:gd name="connsiteY6" fmla="*/ 2133291 h 2133291"/>
              <a:gd name="connsiteX7" fmla="*/ 0 w 2986547"/>
              <a:gd name="connsiteY7" fmla="*/ 914400 h 2133291"/>
              <a:gd name="connsiteX8" fmla="*/ 0 w 2986547"/>
              <a:gd name="connsiteY8" fmla="*/ 0 h 2133291"/>
              <a:gd name="connsiteX0" fmla="*/ 0 w 2986547"/>
              <a:gd name="connsiteY0" fmla="*/ 0 h 2133291"/>
              <a:gd name="connsiteX1" fmla="*/ 2587274 w 2986547"/>
              <a:gd name="connsiteY1" fmla="*/ 0 h 2133291"/>
              <a:gd name="connsiteX2" fmla="*/ 2986547 w 2986547"/>
              <a:gd name="connsiteY2" fmla="*/ 457200 h 2133291"/>
              <a:gd name="connsiteX3" fmla="*/ 534352 w 2986547"/>
              <a:gd name="connsiteY3" fmla="*/ 914400 h 2133291"/>
              <a:gd name="connsiteX4" fmla="*/ 704509 w 2986547"/>
              <a:gd name="connsiteY4" fmla="*/ 1218891 h 2133291"/>
              <a:gd name="connsiteX5" fmla="*/ 704509 w 2986547"/>
              <a:gd name="connsiteY5" fmla="*/ 2133291 h 2133291"/>
              <a:gd name="connsiteX6" fmla="*/ 0 w 2986547"/>
              <a:gd name="connsiteY6" fmla="*/ 914400 h 2133291"/>
              <a:gd name="connsiteX7" fmla="*/ 0 w 2986547"/>
              <a:gd name="connsiteY7" fmla="*/ 0 h 2133291"/>
              <a:gd name="connsiteX0" fmla="*/ 0 w 2587274"/>
              <a:gd name="connsiteY0" fmla="*/ 0 h 2133291"/>
              <a:gd name="connsiteX1" fmla="*/ 2587274 w 2587274"/>
              <a:gd name="connsiteY1" fmla="*/ 0 h 2133291"/>
              <a:gd name="connsiteX2" fmla="*/ 534352 w 2587274"/>
              <a:gd name="connsiteY2" fmla="*/ 914400 h 2133291"/>
              <a:gd name="connsiteX3" fmla="*/ 704509 w 2587274"/>
              <a:gd name="connsiteY3" fmla="*/ 1218891 h 2133291"/>
              <a:gd name="connsiteX4" fmla="*/ 704509 w 2587274"/>
              <a:gd name="connsiteY4" fmla="*/ 2133291 h 2133291"/>
              <a:gd name="connsiteX5" fmla="*/ 0 w 2587274"/>
              <a:gd name="connsiteY5" fmla="*/ 914400 h 2133291"/>
              <a:gd name="connsiteX6" fmla="*/ 0 w 2587274"/>
              <a:gd name="connsiteY6" fmla="*/ 0 h 2133291"/>
              <a:gd name="connsiteX0" fmla="*/ 0 w 704509"/>
              <a:gd name="connsiteY0" fmla="*/ 0 h 2133291"/>
              <a:gd name="connsiteX1" fmla="*/ 534352 w 704509"/>
              <a:gd name="connsiteY1" fmla="*/ 914400 h 2133291"/>
              <a:gd name="connsiteX2" fmla="*/ 704509 w 704509"/>
              <a:gd name="connsiteY2" fmla="*/ 1218891 h 2133291"/>
              <a:gd name="connsiteX3" fmla="*/ 704509 w 704509"/>
              <a:gd name="connsiteY3" fmla="*/ 2133291 h 2133291"/>
              <a:gd name="connsiteX4" fmla="*/ 0 w 704509"/>
              <a:gd name="connsiteY4" fmla="*/ 914400 h 2133291"/>
              <a:gd name="connsiteX5" fmla="*/ 0 w 704509"/>
              <a:gd name="connsiteY5" fmla="*/ 0 h 2133291"/>
              <a:gd name="connsiteX0" fmla="*/ 0 w 704509"/>
              <a:gd name="connsiteY0" fmla="*/ 0 h 2133291"/>
              <a:gd name="connsiteX1" fmla="*/ 704509 w 704509"/>
              <a:gd name="connsiteY1" fmla="*/ 1218891 h 2133291"/>
              <a:gd name="connsiteX2" fmla="*/ 704509 w 704509"/>
              <a:gd name="connsiteY2" fmla="*/ 2133291 h 2133291"/>
              <a:gd name="connsiteX3" fmla="*/ 0 w 704509"/>
              <a:gd name="connsiteY3" fmla="*/ 914400 h 2133291"/>
              <a:gd name="connsiteX4" fmla="*/ 0 w 704509"/>
              <a:gd name="connsiteY4" fmla="*/ 0 h 213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09" h="2133291">
                <a:moveTo>
                  <a:pt x="0" y="0"/>
                </a:moveTo>
                <a:lnTo>
                  <a:pt x="704509" y="1218891"/>
                </a:lnTo>
                <a:lnTo>
                  <a:pt x="704509" y="2133291"/>
                </a:lnTo>
                <a:lnTo>
                  <a:pt x="0" y="914400"/>
                </a:lnTo>
                <a:lnTo>
                  <a:pt x="0" y="0"/>
                </a:lnTo>
                <a:close/>
              </a:path>
            </a:pathLst>
          </a:custGeom>
          <a:solidFill>
            <a:srgbClr val="A1B9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ectangle 46">
            <a:extLst>
              <a:ext uri="{FF2B5EF4-FFF2-40B4-BE49-F238E27FC236}">
                <a16:creationId xmlns:a16="http://schemas.microsoft.com/office/drawing/2014/main" id="{92D6FFAE-FD7A-7B9E-E91D-79B8004DEC80}"/>
              </a:ext>
            </a:extLst>
          </p:cNvPr>
          <p:cNvSpPr/>
          <p:nvPr/>
        </p:nvSpPr>
        <p:spPr>
          <a:xfrm>
            <a:off x="4612717" y="2658585"/>
            <a:ext cx="2158251" cy="914400"/>
          </a:xfrm>
          <a:prstGeom prst="rect">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Galano Grotesque Medium" panose="00000600000000000000" pitchFamily="50" charset="0"/>
              </a:rPr>
              <a:t>03</a:t>
            </a:r>
          </a:p>
        </p:txBody>
      </p:sp>
      <p:sp>
        <p:nvSpPr>
          <p:cNvPr id="48" name="Freeform: Shape 47">
            <a:extLst>
              <a:ext uri="{FF2B5EF4-FFF2-40B4-BE49-F238E27FC236}">
                <a16:creationId xmlns:a16="http://schemas.microsoft.com/office/drawing/2014/main" id="{90293B6B-87F1-7119-2662-6CA51AEB0509}"/>
              </a:ext>
            </a:extLst>
          </p:cNvPr>
          <p:cNvSpPr/>
          <p:nvPr/>
        </p:nvSpPr>
        <p:spPr>
          <a:xfrm>
            <a:off x="4612716" y="2658585"/>
            <a:ext cx="509120" cy="2133291"/>
          </a:xfrm>
          <a:custGeom>
            <a:avLst/>
            <a:gdLst>
              <a:gd name="connsiteX0" fmla="*/ 2282037 w 5268584"/>
              <a:gd name="connsiteY0" fmla="*/ 0 h 2133291"/>
              <a:gd name="connsiteX1" fmla="*/ 5268584 w 5268584"/>
              <a:gd name="connsiteY1" fmla="*/ 0 h 2133291"/>
              <a:gd name="connsiteX2" fmla="*/ 5268584 w 5268584"/>
              <a:gd name="connsiteY2" fmla="*/ 914400 h 2133291"/>
              <a:gd name="connsiteX3" fmla="*/ 2805170 w 5268584"/>
              <a:gd name="connsiteY3" fmla="*/ 914400 h 2133291"/>
              <a:gd name="connsiteX4" fmla="*/ 2805170 w 5268584"/>
              <a:gd name="connsiteY4" fmla="*/ 1218891 h 2133291"/>
              <a:gd name="connsiteX5" fmla="*/ 2986547 w 5268584"/>
              <a:gd name="connsiteY5" fmla="*/ 1218891 h 2133291"/>
              <a:gd name="connsiteX6" fmla="*/ 2986547 w 5268584"/>
              <a:gd name="connsiteY6" fmla="*/ 2133291 h 2133291"/>
              <a:gd name="connsiteX7" fmla="*/ 0 w 5268584"/>
              <a:gd name="connsiteY7" fmla="*/ 2133291 h 2133291"/>
              <a:gd name="connsiteX8" fmla="*/ 0 w 5268584"/>
              <a:gd name="connsiteY8" fmla="*/ 1218891 h 2133291"/>
              <a:gd name="connsiteX9" fmla="*/ 2456826 w 5268584"/>
              <a:gd name="connsiteY9" fmla="*/ 1218891 h 2133291"/>
              <a:gd name="connsiteX10" fmla="*/ 2456826 w 5268584"/>
              <a:gd name="connsiteY10" fmla="*/ 914400 h 2133291"/>
              <a:gd name="connsiteX11" fmla="*/ 2282037 w 5268584"/>
              <a:gd name="connsiteY11" fmla="*/ 914400 h 2133291"/>
              <a:gd name="connsiteX0" fmla="*/ 2282037 w 5268584"/>
              <a:gd name="connsiteY0" fmla="*/ 0 h 2133291"/>
              <a:gd name="connsiteX1" fmla="*/ 5268584 w 5268584"/>
              <a:gd name="connsiteY1" fmla="*/ 0 h 2133291"/>
              <a:gd name="connsiteX2" fmla="*/ 5268584 w 5268584"/>
              <a:gd name="connsiteY2" fmla="*/ 914400 h 2133291"/>
              <a:gd name="connsiteX3" fmla="*/ 2805170 w 5268584"/>
              <a:gd name="connsiteY3" fmla="*/ 914400 h 2133291"/>
              <a:gd name="connsiteX4" fmla="*/ 2986547 w 5268584"/>
              <a:gd name="connsiteY4" fmla="*/ 1218891 h 2133291"/>
              <a:gd name="connsiteX5" fmla="*/ 2986547 w 5268584"/>
              <a:gd name="connsiteY5" fmla="*/ 2133291 h 2133291"/>
              <a:gd name="connsiteX6" fmla="*/ 0 w 5268584"/>
              <a:gd name="connsiteY6" fmla="*/ 2133291 h 2133291"/>
              <a:gd name="connsiteX7" fmla="*/ 0 w 5268584"/>
              <a:gd name="connsiteY7" fmla="*/ 1218891 h 2133291"/>
              <a:gd name="connsiteX8" fmla="*/ 2456826 w 5268584"/>
              <a:gd name="connsiteY8" fmla="*/ 1218891 h 2133291"/>
              <a:gd name="connsiteX9" fmla="*/ 2456826 w 5268584"/>
              <a:gd name="connsiteY9" fmla="*/ 914400 h 2133291"/>
              <a:gd name="connsiteX10" fmla="*/ 2282037 w 5268584"/>
              <a:gd name="connsiteY10" fmla="*/ 914400 h 2133291"/>
              <a:gd name="connsiteX11" fmla="*/ 2282037 w 5268584"/>
              <a:gd name="connsiteY11" fmla="*/ 0 h 2133291"/>
              <a:gd name="connsiteX0" fmla="*/ 2282037 w 5268584"/>
              <a:gd name="connsiteY0" fmla="*/ 0 h 2133291"/>
              <a:gd name="connsiteX1" fmla="*/ 5268584 w 5268584"/>
              <a:gd name="connsiteY1" fmla="*/ 0 h 2133291"/>
              <a:gd name="connsiteX2" fmla="*/ 2805170 w 5268584"/>
              <a:gd name="connsiteY2" fmla="*/ 914400 h 2133291"/>
              <a:gd name="connsiteX3" fmla="*/ 2986547 w 5268584"/>
              <a:gd name="connsiteY3" fmla="*/ 1218891 h 2133291"/>
              <a:gd name="connsiteX4" fmla="*/ 2986547 w 5268584"/>
              <a:gd name="connsiteY4" fmla="*/ 2133291 h 2133291"/>
              <a:gd name="connsiteX5" fmla="*/ 0 w 5268584"/>
              <a:gd name="connsiteY5" fmla="*/ 2133291 h 2133291"/>
              <a:gd name="connsiteX6" fmla="*/ 0 w 5268584"/>
              <a:gd name="connsiteY6" fmla="*/ 1218891 h 2133291"/>
              <a:gd name="connsiteX7" fmla="*/ 2456826 w 5268584"/>
              <a:gd name="connsiteY7" fmla="*/ 1218891 h 2133291"/>
              <a:gd name="connsiteX8" fmla="*/ 2456826 w 5268584"/>
              <a:gd name="connsiteY8" fmla="*/ 914400 h 2133291"/>
              <a:gd name="connsiteX9" fmla="*/ 2282037 w 5268584"/>
              <a:gd name="connsiteY9" fmla="*/ 914400 h 2133291"/>
              <a:gd name="connsiteX10" fmla="*/ 2282037 w 5268584"/>
              <a:gd name="connsiteY10" fmla="*/ 0 h 2133291"/>
              <a:gd name="connsiteX0" fmla="*/ 2282037 w 2986547"/>
              <a:gd name="connsiteY0" fmla="*/ 0 h 2133291"/>
              <a:gd name="connsiteX1" fmla="*/ 2805170 w 2986547"/>
              <a:gd name="connsiteY1" fmla="*/ 914400 h 2133291"/>
              <a:gd name="connsiteX2" fmla="*/ 2986547 w 2986547"/>
              <a:gd name="connsiteY2" fmla="*/ 1218891 h 2133291"/>
              <a:gd name="connsiteX3" fmla="*/ 2986547 w 2986547"/>
              <a:gd name="connsiteY3" fmla="*/ 2133291 h 2133291"/>
              <a:gd name="connsiteX4" fmla="*/ 0 w 2986547"/>
              <a:gd name="connsiteY4" fmla="*/ 2133291 h 2133291"/>
              <a:gd name="connsiteX5" fmla="*/ 0 w 2986547"/>
              <a:gd name="connsiteY5" fmla="*/ 1218891 h 2133291"/>
              <a:gd name="connsiteX6" fmla="*/ 2456826 w 2986547"/>
              <a:gd name="connsiteY6" fmla="*/ 1218891 h 2133291"/>
              <a:gd name="connsiteX7" fmla="*/ 2456826 w 2986547"/>
              <a:gd name="connsiteY7" fmla="*/ 914400 h 2133291"/>
              <a:gd name="connsiteX8" fmla="*/ 2282037 w 2986547"/>
              <a:gd name="connsiteY8" fmla="*/ 914400 h 2133291"/>
              <a:gd name="connsiteX9" fmla="*/ 2282037 w 2986547"/>
              <a:gd name="connsiteY9" fmla="*/ 0 h 2133291"/>
              <a:gd name="connsiteX0" fmla="*/ 2282037 w 2986547"/>
              <a:gd name="connsiteY0" fmla="*/ 0 h 2133291"/>
              <a:gd name="connsiteX1" fmla="*/ 2986547 w 2986547"/>
              <a:gd name="connsiteY1" fmla="*/ 1218891 h 2133291"/>
              <a:gd name="connsiteX2" fmla="*/ 2986547 w 2986547"/>
              <a:gd name="connsiteY2" fmla="*/ 2133291 h 2133291"/>
              <a:gd name="connsiteX3" fmla="*/ 0 w 2986547"/>
              <a:gd name="connsiteY3" fmla="*/ 2133291 h 2133291"/>
              <a:gd name="connsiteX4" fmla="*/ 0 w 2986547"/>
              <a:gd name="connsiteY4" fmla="*/ 1218891 h 2133291"/>
              <a:gd name="connsiteX5" fmla="*/ 2456826 w 2986547"/>
              <a:gd name="connsiteY5" fmla="*/ 1218891 h 2133291"/>
              <a:gd name="connsiteX6" fmla="*/ 2456826 w 2986547"/>
              <a:gd name="connsiteY6" fmla="*/ 914400 h 2133291"/>
              <a:gd name="connsiteX7" fmla="*/ 2282037 w 2986547"/>
              <a:gd name="connsiteY7" fmla="*/ 914400 h 2133291"/>
              <a:gd name="connsiteX8" fmla="*/ 2282037 w 2986547"/>
              <a:gd name="connsiteY8" fmla="*/ 0 h 2133291"/>
              <a:gd name="connsiteX0" fmla="*/ 2282037 w 2986547"/>
              <a:gd name="connsiteY0" fmla="*/ 0 h 2133291"/>
              <a:gd name="connsiteX1" fmla="*/ 2986547 w 2986547"/>
              <a:gd name="connsiteY1" fmla="*/ 1218891 h 2133291"/>
              <a:gd name="connsiteX2" fmla="*/ 2986547 w 2986547"/>
              <a:gd name="connsiteY2" fmla="*/ 2133291 h 2133291"/>
              <a:gd name="connsiteX3" fmla="*/ 0 w 2986547"/>
              <a:gd name="connsiteY3" fmla="*/ 2133291 h 2133291"/>
              <a:gd name="connsiteX4" fmla="*/ 0 w 2986547"/>
              <a:gd name="connsiteY4" fmla="*/ 1218891 h 2133291"/>
              <a:gd name="connsiteX5" fmla="*/ 2456826 w 2986547"/>
              <a:gd name="connsiteY5" fmla="*/ 1218891 h 2133291"/>
              <a:gd name="connsiteX6" fmla="*/ 2282037 w 2986547"/>
              <a:gd name="connsiteY6" fmla="*/ 914400 h 2133291"/>
              <a:gd name="connsiteX7" fmla="*/ 2282037 w 2986547"/>
              <a:gd name="connsiteY7" fmla="*/ 0 h 2133291"/>
              <a:gd name="connsiteX0" fmla="*/ 2282037 w 2986547"/>
              <a:gd name="connsiteY0" fmla="*/ 0 h 2133291"/>
              <a:gd name="connsiteX1" fmla="*/ 2986547 w 2986547"/>
              <a:gd name="connsiteY1" fmla="*/ 1218891 h 2133291"/>
              <a:gd name="connsiteX2" fmla="*/ 2986547 w 2986547"/>
              <a:gd name="connsiteY2" fmla="*/ 2133291 h 2133291"/>
              <a:gd name="connsiteX3" fmla="*/ 0 w 2986547"/>
              <a:gd name="connsiteY3" fmla="*/ 2133291 h 2133291"/>
              <a:gd name="connsiteX4" fmla="*/ 2456826 w 2986547"/>
              <a:gd name="connsiteY4" fmla="*/ 1218891 h 2133291"/>
              <a:gd name="connsiteX5" fmla="*/ 2282037 w 2986547"/>
              <a:gd name="connsiteY5" fmla="*/ 914400 h 2133291"/>
              <a:gd name="connsiteX6" fmla="*/ 2282037 w 2986547"/>
              <a:gd name="connsiteY6" fmla="*/ 0 h 2133291"/>
              <a:gd name="connsiteX0" fmla="*/ 0 w 704510"/>
              <a:gd name="connsiteY0" fmla="*/ 0 h 2133291"/>
              <a:gd name="connsiteX1" fmla="*/ 704510 w 704510"/>
              <a:gd name="connsiteY1" fmla="*/ 1218891 h 2133291"/>
              <a:gd name="connsiteX2" fmla="*/ 704510 w 704510"/>
              <a:gd name="connsiteY2" fmla="*/ 2133291 h 2133291"/>
              <a:gd name="connsiteX3" fmla="*/ 174789 w 704510"/>
              <a:gd name="connsiteY3" fmla="*/ 1218891 h 2133291"/>
              <a:gd name="connsiteX4" fmla="*/ 0 w 704510"/>
              <a:gd name="connsiteY4" fmla="*/ 914400 h 2133291"/>
              <a:gd name="connsiteX5" fmla="*/ 0 w 704510"/>
              <a:gd name="connsiteY5" fmla="*/ 0 h 2133291"/>
              <a:gd name="connsiteX0" fmla="*/ 0 w 704510"/>
              <a:gd name="connsiteY0" fmla="*/ 0 h 2133291"/>
              <a:gd name="connsiteX1" fmla="*/ 704510 w 704510"/>
              <a:gd name="connsiteY1" fmla="*/ 1218891 h 2133291"/>
              <a:gd name="connsiteX2" fmla="*/ 704510 w 704510"/>
              <a:gd name="connsiteY2" fmla="*/ 2133291 h 2133291"/>
              <a:gd name="connsiteX3" fmla="*/ 0 w 704510"/>
              <a:gd name="connsiteY3" fmla="*/ 914400 h 2133291"/>
              <a:gd name="connsiteX4" fmla="*/ 0 w 704510"/>
              <a:gd name="connsiteY4" fmla="*/ 0 h 213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10" h="2133291">
                <a:moveTo>
                  <a:pt x="0" y="0"/>
                </a:moveTo>
                <a:lnTo>
                  <a:pt x="704510" y="1218891"/>
                </a:lnTo>
                <a:lnTo>
                  <a:pt x="704510" y="2133291"/>
                </a:lnTo>
                <a:lnTo>
                  <a:pt x="0" y="914400"/>
                </a:lnTo>
                <a:lnTo>
                  <a:pt x="0" y="0"/>
                </a:lnTo>
                <a:close/>
              </a:path>
            </a:pathLst>
          </a:custGeom>
          <a:solidFill>
            <a:srgbClr val="A1B9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ectangle 51">
            <a:extLst>
              <a:ext uri="{FF2B5EF4-FFF2-40B4-BE49-F238E27FC236}">
                <a16:creationId xmlns:a16="http://schemas.microsoft.com/office/drawing/2014/main" id="{AECD67C6-19E8-71C8-1711-E41F7718F1AE}"/>
              </a:ext>
            </a:extLst>
          </p:cNvPr>
          <p:cNvSpPr/>
          <p:nvPr/>
        </p:nvSpPr>
        <p:spPr>
          <a:xfrm>
            <a:off x="2963586" y="3877476"/>
            <a:ext cx="2158251" cy="914400"/>
          </a:xfrm>
          <a:prstGeom prst="rect">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Galano Grotesque Medium" panose="00000600000000000000" pitchFamily="50" charset="0"/>
              </a:rPr>
              <a:t>02</a:t>
            </a:r>
          </a:p>
        </p:txBody>
      </p:sp>
      <p:sp>
        <p:nvSpPr>
          <p:cNvPr id="53" name="Freeform: Shape 52">
            <a:extLst>
              <a:ext uri="{FF2B5EF4-FFF2-40B4-BE49-F238E27FC236}">
                <a16:creationId xmlns:a16="http://schemas.microsoft.com/office/drawing/2014/main" id="{D840866F-B241-C2EF-7C47-8C7570D2B20E}"/>
              </a:ext>
            </a:extLst>
          </p:cNvPr>
          <p:cNvSpPr/>
          <p:nvPr/>
        </p:nvSpPr>
        <p:spPr>
          <a:xfrm>
            <a:off x="2963586" y="3877476"/>
            <a:ext cx="509120" cy="2133291"/>
          </a:xfrm>
          <a:custGeom>
            <a:avLst/>
            <a:gdLst>
              <a:gd name="connsiteX0" fmla="*/ 4100954 w 7087501"/>
              <a:gd name="connsiteY0" fmla="*/ 0 h 2133291"/>
              <a:gd name="connsiteX1" fmla="*/ 7087501 w 7087501"/>
              <a:gd name="connsiteY1" fmla="*/ 0 h 2133291"/>
              <a:gd name="connsiteX2" fmla="*/ 7087501 w 7087501"/>
              <a:gd name="connsiteY2" fmla="*/ 914400 h 2133291"/>
              <a:gd name="connsiteX3" fmla="*/ 4631293 w 7087501"/>
              <a:gd name="connsiteY3" fmla="*/ 914400 h 2133291"/>
              <a:gd name="connsiteX4" fmla="*/ 4631293 w 7087501"/>
              <a:gd name="connsiteY4" fmla="*/ 1218891 h 2133291"/>
              <a:gd name="connsiteX5" fmla="*/ 4805464 w 7087501"/>
              <a:gd name="connsiteY5" fmla="*/ 1218891 h 2133291"/>
              <a:gd name="connsiteX6" fmla="*/ 4805464 w 7087501"/>
              <a:gd name="connsiteY6" fmla="*/ 2133291 h 2133291"/>
              <a:gd name="connsiteX7" fmla="*/ 0 w 7087501"/>
              <a:gd name="connsiteY7" fmla="*/ 2133291 h 2133291"/>
              <a:gd name="connsiteX8" fmla="*/ 0 w 7087501"/>
              <a:gd name="connsiteY8" fmla="*/ 1218891 h 2133291"/>
              <a:gd name="connsiteX9" fmla="*/ 4282949 w 7087501"/>
              <a:gd name="connsiteY9" fmla="*/ 1218891 h 2133291"/>
              <a:gd name="connsiteX10" fmla="*/ 4282949 w 7087501"/>
              <a:gd name="connsiteY10" fmla="*/ 914400 h 2133291"/>
              <a:gd name="connsiteX11" fmla="*/ 4100954 w 7087501"/>
              <a:gd name="connsiteY11" fmla="*/ 914400 h 2133291"/>
              <a:gd name="connsiteX0" fmla="*/ 4100954 w 7087501"/>
              <a:gd name="connsiteY0" fmla="*/ 0 h 2133291"/>
              <a:gd name="connsiteX1" fmla="*/ 7087501 w 7087501"/>
              <a:gd name="connsiteY1" fmla="*/ 0 h 2133291"/>
              <a:gd name="connsiteX2" fmla="*/ 7087501 w 7087501"/>
              <a:gd name="connsiteY2" fmla="*/ 914400 h 2133291"/>
              <a:gd name="connsiteX3" fmla="*/ 4631293 w 7087501"/>
              <a:gd name="connsiteY3" fmla="*/ 914400 h 2133291"/>
              <a:gd name="connsiteX4" fmla="*/ 4805464 w 7087501"/>
              <a:gd name="connsiteY4" fmla="*/ 1218891 h 2133291"/>
              <a:gd name="connsiteX5" fmla="*/ 4805464 w 7087501"/>
              <a:gd name="connsiteY5" fmla="*/ 2133291 h 2133291"/>
              <a:gd name="connsiteX6" fmla="*/ 0 w 7087501"/>
              <a:gd name="connsiteY6" fmla="*/ 2133291 h 2133291"/>
              <a:gd name="connsiteX7" fmla="*/ 0 w 7087501"/>
              <a:gd name="connsiteY7" fmla="*/ 1218891 h 2133291"/>
              <a:gd name="connsiteX8" fmla="*/ 4282949 w 7087501"/>
              <a:gd name="connsiteY8" fmla="*/ 1218891 h 2133291"/>
              <a:gd name="connsiteX9" fmla="*/ 4282949 w 7087501"/>
              <a:gd name="connsiteY9" fmla="*/ 914400 h 2133291"/>
              <a:gd name="connsiteX10" fmla="*/ 4100954 w 7087501"/>
              <a:gd name="connsiteY10" fmla="*/ 914400 h 2133291"/>
              <a:gd name="connsiteX11" fmla="*/ 4100954 w 7087501"/>
              <a:gd name="connsiteY11" fmla="*/ 0 h 2133291"/>
              <a:gd name="connsiteX0" fmla="*/ 4100954 w 7087501"/>
              <a:gd name="connsiteY0" fmla="*/ 0 h 2133291"/>
              <a:gd name="connsiteX1" fmla="*/ 7087501 w 7087501"/>
              <a:gd name="connsiteY1" fmla="*/ 0 h 2133291"/>
              <a:gd name="connsiteX2" fmla="*/ 4631293 w 7087501"/>
              <a:gd name="connsiteY2" fmla="*/ 914400 h 2133291"/>
              <a:gd name="connsiteX3" fmla="*/ 4805464 w 7087501"/>
              <a:gd name="connsiteY3" fmla="*/ 1218891 h 2133291"/>
              <a:gd name="connsiteX4" fmla="*/ 4805464 w 7087501"/>
              <a:gd name="connsiteY4" fmla="*/ 2133291 h 2133291"/>
              <a:gd name="connsiteX5" fmla="*/ 0 w 7087501"/>
              <a:gd name="connsiteY5" fmla="*/ 2133291 h 2133291"/>
              <a:gd name="connsiteX6" fmla="*/ 0 w 7087501"/>
              <a:gd name="connsiteY6" fmla="*/ 1218891 h 2133291"/>
              <a:gd name="connsiteX7" fmla="*/ 4282949 w 7087501"/>
              <a:gd name="connsiteY7" fmla="*/ 1218891 h 2133291"/>
              <a:gd name="connsiteX8" fmla="*/ 4282949 w 7087501"/>
              <a:gd name="connsiteY8" fmla="*/ 914400 h 2133291"/>
              <a:gd name="connsiteX9" fmla="*/ 4100954 w 7087501"/>
              <a:gd name="connsiteY9" fmla="*/ 914400 h 2133291"/>
              <a:gd name="connsiteX10" fmla="*/ 4100954 w 7087501"/>
              <a:gd name="connsiteY10" fmla="*/ 0 h 2133291"/>
              <a:gd name="connsiteX0" fmla="*/ 4100954 w 4805464"/>
              <a:gd name="connsiteY0" fmla="*/ 0 h 2133291"/>
              <a:gd name="connsiteX1" fmla="*/ 4631293 w 4805464"/>
              <a:gd name="connsiteY1" fmla="*/ 914400 h 2133291"/>
              <a:gd name="connsiteX2" fmla="*/ 4805464 w 4805464"/>
              <a:gd name="connsiteY2" fmla="*/ 1218891 h 2133291"/>
              <a:gd name="connsiteX3" fmla="*/ 4805464 w 4805464"/>
              <a:gd name="connsiteY3" fmla="*/ 2133291 h 2133291"/>
              <a:gd name="connsiteX4" fmla="*/ 0 w 4805464"/>
              <a:gd name="connsiteY4" fmla="*/ 2133291 h 2133291"/>
              <a:gd name="connsiteX5" fmla="*/ 0 w 4805464"/>
              <a:gd name="connsiteY5" fmla="*/ 1218891 h 2133291"/>
              <a:gd name="connsiteX6" fmla="*/ 4282949 w 4805464"/>
              <a:gd name="connsiteY6" fmla="*/ 1218891 h 2133291"/>
              <a:gd name="connsiteX7" fmla="*/ 4282949 w 4805464"/>
              <a:gd name="connsiteY7" fmla="*/ 914400 h 2133291"/>
              <a:gd name="connsiteX8" fmla="*/ 4100954 w 4805464"/>
              <a:gd name="connsiteY8" fmla="*/ 914400 h 2133291"/>
              <a:gd name="connsiteX9" fmla="*/ 4100954 w 4805464"/>
              <a:gd name="connsiteY9" fmla="*/ 0 h 2133291"/>
              <a:gd name="connsiteX0" fmla="*/ 4100954 w 4805464"/>
              <a:gd name="connsiteY0" fmla="*/ 0 h 2133291"/>
              <a:gd name="connsiteX1" fmla="*/ 4805464 w 4805464"/>
              <a:gd name="connsiteY1" fmla="*/ 1218891 h 2133291"/>
              <a:gd name="connsiteX2" fmla="*/ 4805464 w 4805464"/>
              <a:gd name="connsiteY2" fmla="*/ 2133291 h 2133291"/>
              <a:gd name="connsiteX3" fmla="*/ 0 w 4805464"/>
              <a:gd name="connsiteY3" fmla="*/ 2133291 h 2133291"/>
              <a:gd name="connsiteX4" fmla="*/ 0 w 4805464"/>
              <a:gd name="connsiteY4" fmla="*/ 1218891 h 2133291"/>
              <a:gd name="connsiteX5" fmla="*/ 4282949 w 4805464"/>
              <a:gd name="connsiteY5" fmla="*/ 1218891 h 2133291"/>
              <a:gd name="connsiteX6" fmla="*/ 4282949 w 4805464"/>
              <a:gd name="connsiteY6" fmla="*/ 914400 h 2133291"/>
              <a:gd name="connsiteX7" fmla="*/ 4100954 w 4805464"/>
              <a:gd name="connsiteY7" fmla="*/ 914400 h 2133291"/>
              <a:gd name="connsiteX8" fmla="*/ 4100954 w 4805464"/>
              <a:gd name="connsiteY8" fmla="*/ 0 h 2133291"/>
              <a:gd name="connsiteX0" fmla="*/ 4100954 w 4805464"/>
              <a:gd name="connsiteY0" fmla="*/ 0 h 2133291"/>
              <a:gd name="connsiteX1" fmla="*/ 4805464 w 4805464"/>
              <a:gd name="connsiteY1" fmla="*/ 1218891 h 2133291"/>
              <a:gd name="connsiteX2" fmla="*/ 4805464 w 4805464"/>
              <a:gd name="connsiteY2" fmla="*/ 2133291 h 2133291"/>
              <a:gd name="connsiteX3" fmla="*/ 0 w 4805464"/>
              <a:gd name="connsiteY3" fmla="*/ 2133291 h 2133291"/>
              <a:gd name="connsiteX4" fmla="*/ 0 w 4805464"/>
              <a:gd name="connsiteY4" fmla="*/ 1218891 h 2133291"/>
              <a:gd name="connsiteX5" fmla="*/ 4282949 w 4805464"/>
              <a:gd name="connsiteY5" fmla="*/ 1218891 h 2133291"/>
              <a:gd name="connsiteX6" fmla="*/ 4100954 w 4805464"/>
              <a:gd name="connsiteY6" fmla="*/ 914400 h 2133291"/>
              <a:gd name="connsiteX7" fmla="*/ 4100954 w 4805464"/>
              <a:gd name="connsiteY7" fmla="*/ 0 h 2133291"/>
              <a:gd name="connsiteX0" fmla="*/ 4100954 w 4805464"/>
              <a:gd name="connsiteY0" fmla="*/ 0 h 2133291"/>
              <a:gd name="connsiteX1" fmla="*/ 4805464 w 4805464"/>
              <a:gd name="connsiteY1" fmla="*/ 1218891 h 2133291"/>
              <a:gd name="connsiteX2" fmla="*/ 4805464 w 4805464"/>
              <a:gd name="connsiteY2" fmla="*/ 2133291 h 2133291"/>
              <a:gd name="connsiteX3" fmla="*/ 0 w 4805464"/>
              <a:gd name="connsiteY3" fmla="*/ 2133291 h 2133291"/>
              <a:gd name="connsiteX4" fmla="*/ 4282949 w 4805464"/>
              <a:gd name="connsiteY4" fmla="*/ 1218891 h 2133291"/>
              <a:gd name="connsiteX5" fmla="*/ 4100954 w 4805464"/>
              <a:gd name="connsiteY5" fmla="*/ 914400 h 2133291"/>
              <a:gd name="connsiteX6" fmla="*/ 4100954 w 4805464"/>
              <a:gd name="connsiteY6" fmla="*/ 0 h 2133291"/>
              <a:gd name="connsiteX0" fmla="*/ 0 w 704510"/>
              <a:gd name="connsiteY0" fmla="*/ 0 h 2133291"/>
              <a:gd name="connsiteX1" fmla="*/ 704510 w 704510"/>
              <a:gd name="connsiteY1" fmla="*/ 1218891 h 2133291"/>
              <a:gd name="connsiteX2" fmla="*/ 704510 w 704510"/>
              <a:gd name="connsiteY2" fmla="*/ 2133291 h 2133291"/>
              <a:gd name="connsiteX3" fmla="*/ 181995 w 704510"/>
              <a:gd name="connsiteY3" fmla="*/ 1218891 h 2133291"/>
              <a:gd name="connsiteX4" fmla="*/ 0 w 704510"/>
              <a:gd name="connsiteY4" fmla="*/ 914400 h 2133291"/>
              <a:gd name="connsiteX5" fmla="*/ 0 w 704510"/>
              <a:gd name="connsiteY5" fmla="*/ 0 h 2133291"/>
              <a:gd name="connsiteX0" fmla="*/ 0 w 704510"/>
              <a:gd name="connsiteY0" fmla="*/ 0 h 2133291"/>
              <a:gd name="connsiteX1" fmla="*/ 704510 w 704510"/>
              <a:gd name="connsiteY1" fmla="*/ 1218891 h 2133291"/>
              <a:gd name="connsiteX2" fmla="*/ 704510 w 704510"/>
              <a:gd name="connsiteY2" fmla="*/ 2133291 h 2133291"/>
              <a:gd name="connsiteX3" fmla="*/ 0 w 704510"/>
              <a:gd name="connsiteY3" fmla="*/ 914400 h 2133291"/>
              <a:gd name="connsiteX4" fmla="*/ 0 w 704510"/>
              <a:gd name="connsiteY4" fmla="*/ 0 h 213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10" h="2133291">
                <a:moveTo>
                  <a:pt x="0" y="0"/>
                </a:moveTo>
                <a:lnTo>
                  <a:pt x="704510" y="1218891"/>
                </a:lnTo>
                <a:lnTo>
                  <a:pt x="704510" y="2133291"/>
                </a:lnTo>
                <a:lnTo>
                  <a:pt x="0" y="914400"/>
                </a:lnTo>
                <a:lnTo>
                  <a:pt x="0" y="0"/>
                </a:lnTo>
                <a:close/>
              </a:path>
            </a:pathLst>
          </a:custGeom>
          <a:solidFill>
            <a:srgbClr val="A1B9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a:extLst>
              <a:ext uri="{FF2B5EF4-FFF2-40B4-BE49-F238E27FC236}">
                <a16:creationId xmlns:a16="http://schemas.microsoft.com/office/drawing/2014/main" id="{CC9DA6E8-B11B-27B1-699F-51248E8D6A01}"/>
              </a:ext>
            </a:extLst>
          </p:cNvPr>
          <p:cNvSpPr/>
          <p:nvPr/>
        </p:nvSpPr>
        <p:spPr>
          <a:xfrm>
            <a:off x="0" y="5096368"/>
            <a:ext cx="3472705" cy="914400"/>
          </a:xfrm>
          <a:prstGeom prst="rect">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Ins="914400" rtlCol="0" anchor="ctr"/>
          <a:lstStyle/>
          <a:p>
            <a:pPr algn="r"/>
            <a:r>
              <a:rPr lang="en-US" sz="3200" b="1">
                <a:solidFill>
                  <a:schemeClr val="bg1"/>
                </a:solidFill>
                <a:latin typeface="Galano Grotesque Medium" panose="00000600000000000000" pitchFamily="50" charset="0"/>
              </a:rPr>
              <a:t>01</a:t>
            </a:r>
          </a:p>
        </p:txBody>
      </p:sp>
      <p:grpSp>
        <p:nvGrpSpPr>
          <p:cNvPr id="55" name="Group 54">
            <a:extLst>
              <a:ext uri="{FF2B5EF4-FFF2-40B4-BE49-F238E27FC236}">
                <a16:creationId xmlns:a16="http://schemas.microsoft.com/office/drawing/2014/main" id="{13A70759-E230-B882-46E3-65F3452E3383}"/>
              </a:ext>
            </a:extLst>
          </p:cNvPr>
          <p:cNvGrpSpPr/>
          <p:nvPr/>
        </p:nvGrpSpPr>
        <p:grpSpPr>
          <a:xfrm>
            <a:off x="8618840" y="1344150"/>
            <a:ext cx="3386554" cy="1230193"/>
            <a:chOff x="332936" y="2627766"/>
            <a:chExt cx="2926080" cy="1230193"/>
          </a:xfrm>
        </p:grpSpPr>
        <p:sp>
          <p:nvSpPr>
            <p:cNvPr id="58" name="TextBox 57">
              <a:extLst>
                <a:ext uri="{FF2B5EF4-FFF2-40B4-BE49-F238E27FC236}">
                  <a16:creationId xmlns:a16="http://schemas.microsoft.com/office/drawing/2014/main" id="{8F20BD3B-AB5E-433F-E19C-E459688D6964}"/>
                </a:ext>
              </a:extLst>
            </p:cNvPr>
            <p:cNvSpPr txBox="1"/>
            <p:nvPr/>
          </p:nvSpPr>
          <p:spPr>
            <a:xfrm>
              <a:off x="332936" y="2627766"/>
              <a:ext cx="2926080" cy="461665"/>
            </a:xfrm>
            <a:prstGeom prst="rect">
              <a:avLst/>
            </a:prstGeom>
            <a:noFill/>
          </p:spPr>
          <p:txBody>
            <a:bodyPr wrap="square" lIns="0" rIns="0" rtlCol="0" anchor="b">
              <a:spAutoFit/>
            </a:bodyPr>
            <a:lstStyle/>
            <a:p>
              <a:r>
                <a:rPr lang="en-US" sz="2400" b="1" noProof="1">
                  <a:solidFill>
                    <a:srgbClr val="463B37"/>
                  </a:solidFill>
                  <a:latin typeface="Galano Grotesque" panose="00000500000000000000" pitchFamily="50" charset="0"/>
                </a:rPr>
                <a:t>Insights</a:t>
              </a:r>
            </a:p>
          </p:txBody>
        </p:sp>
        <p:sp>
          <p:nvSpPr>
            <p:cNvPr id="65" name="TextBox 64">
              <a:extLst>
                <a:ext uri="{FF2B5EF4-FFF2-40B4-BE49-F238E27FC236}">
                  <a16:creationId xmlns:a16="http://schemas.microsoft.com/office/drawing/2014/main" id="{39DF4006-E560-BC78-6994-2549C5A1BD12}"/>
                </a:ext>
              </a:extLst>
            </p:cNvPr>
            <p:cNvSpPr txBox="1"/>
            <p:nvPr/>
          </p:nvSpPr>
          <p:spPr>
            <a:xfrm>
              <a:off x="332936" y="3026962"/>
              <a:ext cx="2739769" cy="830997"/>
            </a:xfrm>
            <a:prstGeom prst="rect">
              <a:avLst/>
            </a:prstGeom>
            <a:noFill/>
          </p:spPr>
          <p:txBody>
            <a:bodyPr wrap="square" lIns="0" rIns="0" rtlCol="0" anchor="t">
              <a:spAutoFit/>
            </a:bodyPr>
            <a:lstStyle/>
            <a:p>
              <a:pPr algn="just"/>
              <a:r>
                <a:rPr lang="en-GB" sz="1200" noProof="1">
                  <a:solidFill>
                    <a:schemeClr val="tx1">
                      <a:lumMod val="65000"/>
                      <a:lumOff val="35000"/>
                    </a:schemeClr>
                  </a:solidFill>
                  <a:latin typeface="Galano Grotesque" panose="00000500000000000000" pitchFamily="50" charset="0"/>
                </a:rPr>
                <a:t>Utilising statistical tools, quantitative and qualitative feedback will be analyzed to extract pivotal insights, identifying visitor trends and shaping future strategies</a:t>
              </a:r>
              <a:endParaRPr lang="en-US" sz="1200" noProof="1">
                <a:solidFill>
                  <a:schemeClr val="tx1">
                    <a:lumMod val="65000"/>
                    <a:lumOff val="35000"/>
                  </a:schemeClr>
                </a:solidFill>
                <a:latin typeface="Galano Grotesque" panose="00000500000000000000" pitchFamily="50" charset="0"/>
              </a:endParaRPr>
            </a:p>
          </p:txBody>
        </p:sp>
      </p:grpSp>
      <p:grpSp>
        <p:nvGrpSpPr>
          <p:cNvPr id="66" name="Group 65">
            <a:extLst>
              <a:ext uri="{FF2B5EF4-FFF2-40B4-BE49-F238E27FC236}">
                <a16:creationId xmlns:a16="http://schemas.microsoft.com/office/drawing/2014/main" id="{E2B5E5B7-DA1B-8FB3-2602-DAA05CB01E5B}"/>
              </a:ext>
            </a:extLst>
          </p:cNvPr>
          <p:cNvGrpSpPr/>
          <p:nvPr/>
        </p:nvGrpSpPr>
        <p:grpSpPr>
          <a:xfrm>
            <a:off x="6957057" y="2557131"/>
            <a:ext cx="3708445" cy="1252678"/>
            <a:chOff x="332935" y="2627766"/>
            <a:chExt cx="3708445" cy="1252678"/>
          </a:xfrm>
        </p:grpSpPr>
        <p:sp>
          <p:nvSpPr>
            <p:cNvPr id="67" name="TextBox 66">
              <a:extLst>
                <a:ext uri="{FF2B5EF4-FFF2-40B4-BE49-F238E27FC236}">
                  <a16:creationId xmlns:a16="http://schemas.microsoft.com/office/drawing/2014/main" id="{4D4457C5-1F0A-B1BB-C92B-5C31C1E4581E}"/>
                </a:ext>
              </a:extLst>
            </p:cNvPr>
            <p:cNvSpPr txBox="1"/>
            <p:nvPr/>
          </p:nvSpPr>
          <p:spPr>
            <a:xfrm>
              <a:off x="332936" y="2627766"/>
              <a:ext cx="2926080" cy="461665"/>
            </a:xfrm>
            <a:prstGeom prst="rect">
              <a:avLst/>
            </a:prstGeom>
            <a:noFill/>
          </p:spPr>
          <p:txBody>
            <a:bodyPr wrap="square" lIns="0" rIns="0" rtlCol="0" anchor="b">
              <a:spAutoFit/>
            </a:bodyPr>
            <a:lstStyle/>
            <a:p>
              <a:r>
                <a:rPr lang="en-US" sz="2400" b="1" noProof="1">
                  <a:solidFill>
                    <a:srgbClr val="463B37"/>
                  </a:solidFill>
                  <a:latin typeface="Galano Grotesque" panose="00000500000000000000" pitchFamily="50" charset="0"/>
                </a:rPr>
                <a:t>Data Collection</a:t>
              </a:r>
            </a:p>
          </p:txBody>
        </p:sp>
        <p:sp>
          <p:nvSpPr>
            <p:cNvPr id="68" name="TextBox 67">
              <a:extLst>
                <a:ext uri="{FF2B5EF4-FFF2-40B4-BE49-F238E27FC236}">
                  <a16:creationId xmlns:a16="http://schemas.microsoft.com/office/drawing/2014/main" id="{042AE752-C07D-E676-792F-100B0979825E}"/>
                </a:ext>
              </a:extLst>
            </p:cNvPr>
            <p:cNvSpPr txBox="1"/>
            <p:nvPr/>
          </p:nvSpPr>
          <p:spPr>
            <a:xfrm>
              <a:off x="332935" y="3049447"/>
              <a:ext cx="3708445" cy="830997"/>
            </a:xfrm>
            <a:prstGeom prst="rect">
              <a:avLst/>
            </a:prstGeom>
            <a:noFill/>
          </p:spPr>
          <p:txBody>
            <a:bodyPr wrap="square" lIns="0" rIns="0" rtlCol="0" anchor="t">
              <a:spAutoFit/>
            </a:bodyPr>
            <a:lstStyle/>
            <a:p>
              <a:pPr algn="just"/>
              <a:r>
                <a:rPr lang="en-GB" sz="1200" noProof="1">
                  <a:solidFill>
                    <a:schemeClr val="tx1">
                      <a:lumMod val="65000"/>
                      <a:lumOff val="35000"/>
                    </a:schemeClr>
                  </a:solidFill>
                  <a:latin typeface="Galano Grotesque" panose="00000500000000000000" pitchFamily="50" charset="0"/>
                </a:rPr>
                <a:t>Visitor QR code submissions will upload instantly to a centralised database, visuaslsed on a real-time, user-friendly dashboard for immediate member access and interpretation</a:t>
              </a:r>
              <a:endParaRPr lang="en-US" sz="1200" noProof="1">
                <a:solidFill>
                  <a:schemeClr val="tx1">
                    <a:lumMod val="65000"/>
                    <a:lumOff val="35000"/>
                  </a:schemeClr>
                </a:solidFill>
                <a:latin typeface="Galano Grotesque" panose="00000500000000000000" pitchFamily="50" charset="0"/>
              </a:endParaRPr>
            </a:p>
          </p:txBody>
        </p:sp>
      </p:grpSp>
      <p:grpSp>
        <p:nvGrpSpPr>
          <p:cNvPr id="69" name="Group 68">
            <a:extLst>
              <a:ext uri="{FF2B5EF4-FFF2-40B4-BE49-F238E27FC236}">
                <a16:creationId xmlns:a16="http://schemas.microsoft.com/office/drawing/2014/main" id="{99CC027F-0675-4EDE-3D39-F42EFBAB4A6D}"/>
              </a:ext>
            </a:extLst>
          </p:cNvPr>
          <p:cNvGrpSpPr/>
          <p:nvPr/>
        </p:nvGrpSpPr>
        <p:grpSpPr>
          <a:xfrm>
            <a:off x="5307926" y="3781932"/>
            <a:ext cx="3491300" cy="1260173"/>
            <a:chOff x="332936" y="2627766"/>
            <a:chExt cx="3491300" cy="1260173"/>
          </a:xfrm>
        </p:grpSpPr>
        <p:sp>
          <p:nvSpPr>
            <p:cNvPr id="70" name="TextBox 69">
              <a:extLst>
                <a:ext uri="{FF2B5EF4-FFF2-40B4-BE49-F238E27FC236}">
                  <a16:creationId xmlns:a16="http://schemas.microsoft.com/office/drawing/2014/main" id="{43A6741C-3B19-0F5E-9059-CBBB0B1ECF73}"/>
                </a:ext>
              </a:extLst>
            </p:cNvPr>
            <p:cNvSpPr txBox="1"/>
            <p:nvPr/>
          </p:nvSpPr>
          <p:spPr>
            <a:xfrm>
              <a:off x="332936" y="2627766"/>
              <a:ext cx="2926080" cy="461665"/>
            </a:xfrm>
            <a:prstGeom prst="rect">
              <a:avLst/>
            </a:prstGeom>
            <a:noFill/>
          </p:spPr>
          <p:txBody>
            <a:bodyPr wrap="square" lIns="0" rIns="0" rtlCol="0" anchor="b">
              <a:spAutoFit/>
            </a:bodyPr>
            <a:lstStyle/>
            <a:p>
              <a:r>
                <a:rPr lang="en-US" sz="2400" b="1" noProof="1">
                  <a:solidFill>
                    <a:srgbClr val="463B37"/>
                  </a:solidFill>
                  <a:latin typeface="Galano Grotesque" panose="00000500000000000000" pitchFamily="50" charset="0"/>
                </a:rPr>
                <a:t>Engagement</a:t>
              </a:r>
            </a:p>
          </p:txBody>
        </p:sp>
        <p:sp>
          <p:nvSpPr>
            <p:cNvPr id="71" name="TextBox 70">
              <a:extLst>
                <a:ext uri="{FF2B5EF4-FFF2-40B4-BE49-F238E27FC236}">
                  <a16:creationId xmlns:a16="http://schemas.microsoft.com/office/drawing/2014/main" id="{4D543C7F-18DD-FFD1-D518-536C1DC5BA60}"/>
                </a:ext>
              </a:extLst>
            </p:cNvPr>
            <p:cNvSpPr txBox="1"/>
            <p:nvPr/>
          </p:nvSpPr>
          <p:spPr>
            <a:xfrm>
              <a:off x="332936" y="3056942"/>
              <a:ext cx="3491300" cy="830997"/>
            </a:xfrm>
            <a:prstGeom prst="rect">
              <a:avLst/>
            </a:prstGeom>
            <a:noFill/>
          </p:spPr>
          <p:txBody>
            <a:bodyPr wrap="square" lIns="0" rIns="0" rtlCol="0" anchor="t">
              <a:spAutoFit/>
            </a:bodyPr>
            <a:lstStyle/>
            <a:p>
              <a:pPr algn="just"/>
              <a:r>
                <a:rPr lang="en-GB" sz="1200" noProof="1">
                  <a:solidFill>
                    <a:schemeClr val="tx1">
                      <a:lumMod val="65000"/>
                      <a:lumOff val="35000"/>
                    </a:schemeClr>
                  </a:solidFill>
                  <a:latin typeface="Galano Grotesque" panose="00000500000000000000" pitchFamily="50" charset="0"/>
                </a:rPr>
                <a:t>Ensure a smooth user experience by providing clear instructions next to QR codes, ensuring the digital interface is mobile-optimised, and keeping survey/poll content engaging</a:t>
              </a:r>
              <a:endParaRPr lang="en-US" sz="1200" noProof="1">
                <a:solidFill>
                  <a:schemeClr val="tx1">
                    <a:lumMod val="65000"/>
                    <a:lumOff val="35000"/>
                  </a:schemeClr>
                </a:solidFill>
                <a:latin typeface="Galano Grotesque" panose="00000500000000000000" pitchFamily="50" charset="0"/>
              </a:endParaRPr>
            </a:p>
          </p:txBody>
        </p:sp>
      </p:grpSp>
      <p:grpSp>
        <p:nvGrpSpPr>
          <p:cNvPr id="72" name="Group 71">
            <a:extLst>
              <a:ext uri="{FF2B5EF4-FFF2-40B4-BE49-F238E27FC236}">
                <a16:creationId xmlns:a16="http://schemas.microsoft.com/office/drawing/2014/main" id="{D8A28ECF-67F8-E193-BB38-2BB31B7AD110}"/>
              </a:ext>
            </a:extLst>
          </p:cNvPr>
          <p:cNvGrpSpPr/>
          <p:nvPr/>
        </p:nvGrpSpPr>
        <p:grpSpPr>
          <a:xfrm>
            <a:off x="3658794" y="5000824"/>
            <a:ext cx="2926080" cy="1267668"/>
            <a:chOff x="332936" y="2627766"/>
            <a:chExt cx="2926080" cy="1267668"/>
          </a:xfrm>
        </p:grpSpPr>
        <p:sp>
          <p:nvSpPr>
            <p:cNvPr id="73" name="TextBox 72">
              <a:extLst>
                <a:ext uri="{FF2B5EF4-FFF2-40B4-BE49-F238E27FC236}">
                  <a16:creationId xmlns:a16="http://schemas.microsoft.com/office/drawing/2014/main" id="{26D4FF0F-BB54-7556-FC0D-4F9EF5BDECE5}"/>
                </a:ext>
              </a:extLst>
            </p:cNvPr>
            <p:cNvSpPr txBox="1"/>
            <p:nvPr/>
          </p:nvSpPr>
          <p:spPr>
            <a:xfrm>
              <a:off x="332936" y="2627766"/>
              <a:ext cx="2926080" cy="461665"/>
            </a:xfrm>
            <a:prstGeom prst="rect">
              <a:avLst/>
            </a:prstGeom>
            <a:noFill/>
          </p:spPr>
          <p:txBody>
            <a:bodyPr wrap="square" lIns="0" rIns="0" rtlCol="0" anchor="b">
              <a:spAutoFit/>
            </a:bodyPr>
            <a:lstStyle/>
            <a:p>
              <a:r>
                <a:rPr lang="en-US" sz="2400" b="1" noProof="1">
                  <a:solidFill>
                    <a:srgbClr val="463B37"/>
                  </a:solidFill>
                  <a:latin typeface="Galano Grotesque" panose="00000500000000000000" pitchFamily="50" charset="0"/>
                </a:rPr>
                <a:t>Positioning</a:t>
              </a:r>
            </a:p>
          </p:txBody>
        </p:sp>
        <p:sp>
          <p:nvSpPr>
            <p:cNvPr id="74" name="TextBox 73">
              <a:extLst>
                <a:ext uri="{FF2B5EF4-FFF2-40B4-BE49-F238E27FC236}">
                  <a16:creationId xmlns:a16="http://schemas.microsoft.com/office/drawing/2014/main" id="{DCEB05AC-F19C-EB9C-D47A-EED0CCC33AFD}"/>
                </a:ext>
              </a:extLst>
            </p:cNvPr>
            <p:cNvSpPr txBox="1"/>
            <p:nvPr/>
          </p:nvSpPr>
          <p:spPr>
            <a:xfrm>
              <a:off x="332936" y="3064437"/>
              <a:ext cx="2926080" cy="830997"/>
            </a:xfrm>
            <a:prstGeom prst="rect">
              <a:avLst/>
            </a:prstGeom>
            <a:noFill/>
          </p:spPr>
          <p:txBody>
            <a:bodyPr wrap="square" lIns="0" rIns="0" rtlCol="0" anchor="t">
              <a:spAutoFit/>
            </a:bodyPr>
            <a:lstStyle/>
            <a:p>
              <a:pPr algn="just"/>
              <a:r>
                <a:rPr lang="en-GB" sz="1200" noProof="1">
                  <a:solidFill>
                    <a:schemeClr val="tx1">
                      <a:lumMod val="65000"/>
                      <a:lumOff val="35000"/>
                    </a:schemeClr>
                  </a:solidFill>
                  <a:latin typeface="Galano Grotesque" panose="00000500000000000000" pitchFamily="50" charset="0"/>
                </a:rPr>
                <a:t> Position QR codes at strategic points, like entrances, rest spots, or near specific attractions to encourage interaction</a:t>
              </a:r>
              <a:endParaRPr lang="en-US" sz="1200" noProof="1">
                <a:solidFill>
                  <a:schemeClr val="tx1">
                    <a:lumMod val="65000"/>
                    <a:lumOff val="35000"/>
                  </a:schemeClr>
                </a:solidFill>
                <a:latin typeface="Galano Grotesque" panose="00000500000000000000" pitchFamily="50" charset="0"/>
              </a:endParaRPr>
            </a:p>
          </p:txBody>
        </p:sp>
      </p:grpSp>
      <p:grpSp>
        <p:nvGrpSpPr>
          <p:cNvPr id="75" name="Group 74">
            <a:extLst>
              <a:ext uri="{FF2B5EF4-FFF2-40B4-BE49-F238E27FC236}">
                <a16:creationId xmlns:a16="http://schemas.microsoft.com/office/drawing/2014/main" id="{0DBCB4B1-6C2E-D4D8-950A-801C31279105}"/>
              </a:ext>
            </a:extLst>
          </p:cNvPr>
          <p:cNvGrpSpPr/>
          <p:nvPr/>
        </p:nvGrpSpPr>
        <p:grpSpPr>
          <a:xfrm>
            <a:off x="418544" y="1090356"/>
            <a:ext cx="3977471" cy="2475092"/>
            <a:chOff x="332936" y="2720099"/>
            <a:chExt cx="2926080" cy="2475092"/>
          </a:xfrm>
        </p:grpSpPr>
        <p:sp>
          <p:nvSpPr>
            <p:cNvPr id="76" name="TextBox 75">
              <a:extLst>
                <a:ext uri="{FF2B5EF4-FFF2-40B4-BE49-F238E27FC236}">
                  <a16:creationId xmlns:a16="http://schemas.microsoft.com/office/drawing/2014/main" id="{7BEC11B2-54F2-C3C9-6CE0-688E436C7CEB}"/>
                </a:ext>
              </a:extLst>
            </p:cNvPr>
            <p:cNvSpPr txBox="1"/>
            <p:nvPr/>
          </p:nvSpPr>
          <p:spPr>
            <a:xfrm>
              <a:off x="332936" y="2720099"/>
              <a:ext cx="2926080" cy="369332"/>
            </a:xfrm>
            <a:prstGeom prst="rect">
              <a:avLst/>
            </a:prstGeom>
            <a:noFill/>
          </p:spPr>
          <p:txBody>
            <a:bodyPr wrap="square" lIns="0" rIns="0" rtlCol="0" anchor="b">
              <a:spAutoFit/>
            </a:bodyPr>
            <a:lstStyle/>
            <a:p>
              <a:r>
                <a:rPr lang="en-US" b="1" noProof="1">
                  <a:latin typeface="Galano Grotesque" panose="00000500000000000000" pitchFamily="50" charset="0"/>
                </a:rPr>
                <a:t>Concept Overview</a:t>
              </a:r>
            </a:p>
          </p:txBody>
        </p:sp>
        <p:sp>
          <p:nvSpPr>
            <p:cNvPr id="77" name="TextBox 76">
              <a:extLst>
                <a:ext uri="{FF2B5EF4-FFF2-40B4-BE49-F238E27FC236}">
                  <a16:creationId xmlns:a16="http://schemas.microsoft.com/office/drawing/2014/main" id="{33EF7F85-1369-5F82-6155-376903111934}"/>
                </a:ext>
              </a:extLst>
            </p:cNvPr>
            <p:cNvSpPr txBox="1"/>
            <p:nvPr/>
          </p:nvSpPr>
          <p:spPr>
            <a:xfrm>
              <a:off x="332936" y="3086922"/>
              <a:ext cx="2926080" cy="2108269"/>
            </a:xfrm>
            <a:prstGeom prst="rect">
              <a:avLst/>
            </a:prstGeom>
            <a:noFill/>
          </p:spPr>
          <p:txBody>
            <a:bodyPr wrap="square" lIns="0" rIns="0" rtlCol="0" anchor="t">
              <a:spAutoFit/>
            </a:bodyPr>
            <a:lstStyle/>
            <a:p>
              <a:pPr>
                <a:spcAft>
                  <a:spcPts val="1200"/>
                </a:spcAft>
              </a:pPr>
              <a:r>
                <a:rPr lang="en-US" sz="1100" noProof="1">
                  <a:solidFill>
                    <a:schemeClr val="tx1">
                      <a:lumMod val="65000"/>
                      <a:lumOff val="35000"/>
                    </a:schemeClr>
                  </a:solidFill>
                  <a:latin typeface="Galano Grotesque" panose="00000500000000000000" pitchFamily="50" charset="0"/>
                </a:rPr>
                <a:t>This method intertwines visitor experiences with your engagement strategies</a:t>
              </a:r>
            </a:p>
            <a:p>
              <a:pPr marL="171450" indent="-171450">
                <a:buFont typeface="Arial" panose="020B0604020202020204" pitchFamily="34" charset="0"/>
                <a:buChar char="•"/>
              </a:pPr>
              <a:r>
                <a:rPr lang="en-US" sz="1100" b="1" noProof="1">
                  <a:solidFill>
                    <a:schemeClr val="tx1">
                      <a:lumMod val="65000"/>
                      <a:lumOff val="35000"/>
                    </a:schemeClr>
                  </a:solidFill>
                  <a:latin typeface="Galano Grotesque" panose="00000500000000000000" pitchFamily="50" charset="0"/>
                </a:rPr>
                <a:t>Community Engagement</a:t>
              </a:r>
              <a:r>
                <a:rPr lang="en-US" sz="1100" noProof="1">
                  <a:solidFill>
                    <a:schemeClr val="tx1">
                      <a:lumMod val="65000"/>
                      <a:lumOff val="35000"/>
                    </a:schemeClr>
                  </a:solidFill>
                  <a:latin typeface="Galano Grotesque" panose="00000500000000000000" pitchFamily="50" charset="0"/>
                </a:rPr>
                <a:t>: effortless feedback from visitors to co-shape the park's journey.</a:t>
              </a:r>
            </a:p>
            <a:p>
              <a:pPr marL="171450" indent="-171450">
                <a:buFont typeface="Arial" panose="020B0604020202020204" pitchFamily="34" charset="0"/>
                <a:buChar char="•"/>
              </a:pPr>
              <a:r>
                <a:rPr lang="en-US" sz="1100" b="1" noProof="1">
                  <a:solidFill>
                    <a:schemeClr val="tx1">
                      <a:lumMod val="65000"/>
                      <a:lumOff val="35000"/>
                    </a:schemeClr>
                  </a:solidFill>
                  <a:latin typeface="Galano Grotesque" panose="00000500000000000000" pitchFamily="50" charset="0"/>
                </a:rPr>
                <a:t>Efficient Feedback via QR Codes: </a:t>
              </a:r>
              <a:r>
                <a:rPr lang="en-US" sz="1100" noProof="1">
                  <a:solidFill>
                    <a:schemeClr val="tx1">
                      <a:lumMod val="65000"/>
                      <a:lumOff val="35000"/>
                    </a:schemeClr>
                  </a:solidFill>
                  <a:latin typeface="Galano Grotesque" panose="00000500000000000000" pitchFamily="50" charset="0"/>
                </a:rPr>
                <a:t>enable swift and straightforward sharing of experiences and ideas through QR codes.</a:t>
              </a:r>
            </a:p>
            <a:p>
              <a:pPr marL="171450" indent="-171450">
                <a:buFont typeface="Arial" panose="020B0604020202020204" pitchFamily="34" charset="0"/>
                <a:buChar char="•"/>
              </a:pPr>
              <a:r>
                <a:rPr lang="en-GB" sz="1100" b="1" noProof="1">
                  <a:solidFill>
                    <a:schemeClr val="tx1">
                      <a:lumMod val="65000"/>
                      <a:lumOff val="35000"/>
                    </a:schemeClr>
                  </a:solidFill>
                  <a:latin typeface="Galano Grotesque" panose="00000500000000000000" pitchFamily="50" charset="0"/>
                </a:rPr>
                <a:t>Event or Workshop Check-ins: </a:t>
              </a:r>
              <a:r>
                <a:rPr lang="en-GB" sz="1100" noProof="1">
                  <a:solidFill>
                    <a:schemeClr val="tx1">
                      <a:lumMod val="65000"/>
                      <a:lumOff val="35000"/>
                    </a:schemeClr>
                  </a:solidFill>
                  <a:latin typeface="Galano Grotesque" panose="00000500000000000000" pitchFamily="50" charset="0"/>
                </a:rPr>
                <a:t>For periodic events, workshops, or group meetings, QR codes can be used for check-in purposes allowing organisers to track attendance and gather feedback</a:t>
              </a:r>
              <a:endParaRPr lang="en-US" sz="1100" noProof="1">
                <a:solidFill>
                  <a:schemeClr val="tx1">
                    <a:lumMod val="65000"/>
                    <a:lumOff val="35000"/>
                  </a:schemeClr>
                </a:solidFill>
                <a:latin typeface="Galano Grotesque" panose="00000500000000000000" pitchFamily="50" charset="0"/>
              </a:endParaRPr>
            </a:p>
          </p:txBody>
        </p:sp>
      </p:grpSp>
      <p:pic>
        <p:nvPicPr>
          <p:cNvPr id="6" name="Picture 5" descr="A tree with qr code&#10;&#10;Description automatically generated">
            <a:extLst>
              <a:ext uri="{FF2B5EF4-FFF2-40B4-BE49-F238E27FC236}">
                <a16:creationId xmlns:a16="http://schemas.microsoft.com/office/drawing/2014/main" id="{52A7E6AB-9162-945A-4D38-B6DD23E822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08" b="94386" l="9976" r="89984">
                        <a14:foregroundMark x1="50525" y1="13570" x2="50525" y2="13570"/>
                        <a14:foregroundMark x1="50525" y1="13570" x2="48667" y2="9572"/>
                        <a14:foregroundMark x1="48667" y1="9572" x2="53312" y2="16599"/>
                        <a14:foregroundMark x1="53069" y1="8037" x2="49273" y2="5048"/>
                        <a14:foregroundMark x1="43861" y1="89943" x2="53150" y2="94386"/>
                        <a14:foregroundMark x1="53150" y1="94386" x2="53958" y2="86914"/>
                      </a14:backgroundRemoval>
                    </a14:imgEffect>
                  </a14:imgLayer>
                </a14:imgProps>
              </a:ext>
              <a:ext uri="{28A0092B-C50C-407E-A947-70E740481C1C}">
                <a14:useLocalDpi xmlns:a14="http://schemas.microsoft.com/office/drawing/2010/main" val="0"/>
              </a:ext>
            </a:extLst>
          </a:blip>
          <a:stretch>
            <a:fillRect/>
          </a:stretch>
        </p:blipFill>
        <p:spPr>
          <a:xfrm>
            <a:off x="9684774" y="4245748"/>
            <a:ext cx="2229589" cy="2229589"/>
          </a:xfrm>
          <a:prstGeom prst="rect">
            <a:avLst/>
          </a:prstGeom>
        </p:spPr>
      </p:pic>
    </p:spTree>
    <p:extLst>
      <p:ext uri="{BB962C8B-B14F-4D97-AF65-F5344CB8AC3E}">
        <p14:creationId xmlns:p14="http://schemas.microsoft.com/office/powerpoint/2010/main" val="26400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E10982C6-9640-9325-5960-37F47DD7EEE1}"/>
              </a:ext>
            </a:extLst>
          </p:cNvPr>
          <p:cNvSpPr/>
          <p:nvPr/>
        </p:nvSpPr>
        <p:spPr>
          <a:xfrm rot="10800000">
            <a:off x="1110883" y="3318129"/>
            <a:ext cx="114300" cy="802005"/>
          </a:xfrm>
          <a:custGeom>
            <a:avLst/>
            <a:gdLst/>
            <a:ahLst/>
            <a:cxnLst/>
            <a:rect l="l" t="t" r="r" b="b"/>
            <a:pathLst>
              <a:path w="114300" h="802004">
                <a:moveTo>
                  <a:pt x="76213" y="114172"/>
                </a:moveTo>
                <a:lnTo>
                  <a:pt x="38113" y="114426"/>
                </a:lnTo>
                <a:lnTo>
                  <a:pt x="43180" y="801877"/>
                </a:lnTo>
                <a:lnTo>
                  <a:pt x="81280" y="801623"/>
                </a:lnTo>
                <a:lnTo>
                  <a:pt x="76213" y="114172"/>
                </a:lnTo>
                <a:close/>
              </a:path>
              <a:path w="114300" h="802004">
                <a:moveTo>
                  <a:pt x="56261" y="0"/>
                </a:moveTo>
                <a:lnTo>
                  <a:pt x="0" y="114681"/>
                </a:lnTo>
                <a:lnTo>
                  <a:pt x="38113" y="114426"/>
                </a:lnTo>
                <a:lnTo>
                  <a:pt x="37973" y="95376"/>
                </a:lnTo>
                <a:lnTo>
                  <a:pt x="104723" y="95122"/>
                </a:lnTo>
                <a:lnTo>
                  <a:pt x="56261" y="0"/>
                </a:lnTo>
                <a:close/>
              </a:path>
              <a:path w="114300" h="802004">
                <a:moveTo>
                  <a:pt x="76073" y="95122"/>
                </a:moveTo>
                <a:lnTo>
                  <a:pt x="37973" y="95376"/>
                </a:lnTo>
                <a:lnTo>
                  <a:pt x="38113" y="114426"/>
                </a:lnTo>
                <a:lnTo>
                  <a:pt x="76213" y="114172"/>
                </a:lnTo>
                <a:lnTo>
                  <a:pt x="76073" y="95122"/>
                </a:lnTo>
                <a:close/>
              </a:path>
              <a:path w="114300" h="802004">
                <a:moveTo>
                  <a:pt x="104723" y="95122"/>
                </a:moveTo>
                <a:lnTo>
                  <a:pt x="76073" y="95122"/>
                </a:lnTo>
                <a:lnTo>
                  <a:pt x="76213" y="114172"/>
                </a:lnTo>
                <a:lnTo>
                  <a:pt x="114300" y="113918"/>
                </a:lnTo>
                <a:lnTo>
                  <a:pt x="104723" y="95122"/>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3B4D3D"/>
                </a:solidFill>
                <a:latin typeface="Galano Grotesque" panose="00000500000000000000" pitchFamily="50" charset="0"/>
              </a:rPr>
              <a:t>Model 3: Climate Champions Challenge</a:t>
            </a:r>
          </a:p>
        </p:txBody>
      </p:sp>
      <p:sp>
        <p:nvSpPr>
          <p:cNvPr id="9" name="TextBox 8">
            <a:extLst>
              <a:ext uri="{FF2B5EF4-FFF2-40B4-BE49-F238E27FC236}">
                <a16:creationId xmlns:a16="http://schemas.microsoft.com/office/drawing/2014/main" id="{01EB281D-C7A7-52CF-8215-E6940DD0E667}"/>
              </a:ext>
            </a:extLst>
          </p:cNvPr>
          <p:cNvSpPr txBox="1"/>
          <p:nvPr/>
        </p:nvSpPr>
        <p:spPr>
          <a:xfrm>
            <a:off x="3223874" y="3405008"/>
            <a:ext cx="1130710" cy="261610"/>
          </a:xfrm>
          <a:prstGeom prst="rect">
            <a:avLst/>
          </a:prstGeom>
          <a:noFill/>
        </p:spPr>
        <p:txBody>
          <a:bodyPr wrap="square" rtlCol="0">
            <a:spAutoFit/>
          </a:bodyPr>
          <a:lstStyle/>
          <a:p>
            <a:r>
              <a:rPr lang="en-GB" sz="1100">
                <a:solidFill>
                  <a:schemeClr val="bg1"/>
                </a:solidFill>
                <a:latin typeface="Galano Grotesque" panose="00000500000000000000" pitchFamily="50" charset="0"/>
              </a:rPr>
              <a:t>Visitor Input</a:t>
            </a:r>
          </a:p>
        </p:txBody>
      </p:sp>
      <p:sp>
        <p:nvSpPr>
          <p:cNvPr id="10" name="TextBox 9">
            <a:extLst>
              <a:ext uri="{FF2B5EF4-FFF2-40B4-BE49-F238E27FC236}">
                <a16:creationId xmlns:a16="http://schemas.microsoft.com/office/drawing/2014/main" id="{FAABCE17-503A-B5E9-D7DC-DFA57D6D6BDB}"/>
              </a:ext>
            </a:extLst>
          </p:cNvPr>
          <p:cNvSpPr txBox="1"/>
          <p:nvPr/>
        </p:nvSpPr>
        <p:spPr>
          <a:xfrm>
            <a:off x="3710571" y="3929134"/>
            <a:ext cx="1130710" cy="430887"/>
          </a:xfrm>
          <a:prstGeom prst="rect">
            <a:avLst/>
          </a:prstGeom>
          <a:noFill/>
        </p:spPr>
        <p:txBody>
          <a:bodyPr wrap="square" rtlCol="0">
            <a:spAutoFit/>
          </a:bodyPr>
          <a:lstStyle/>
          <a:p>
            <a:pPr algn="ctr"/>
            <a:r>
              <a:rPr lang="en-GB" sz="1100">
                <a:solidFill>
                  <a:schemeClr val="bg1"/>
                </a:solidFill>
                <a:latin typeface="Galano Grotesque" panose="00000500000000000000" pitchFamily="50" charset="0"/>
              </a:rPr>
              <a:t>Sentiment Analysis </a:t>
            </a:r>
          </a:p>
        </p:txBody>
      </p:sp>
      <p:sp>
        <p:nvSpPr>
          <p:cNvPr id="12" name="TextBox 11">
            <a:extLst>
              <a:ext uri="{FF2B5EF4-FFF2-40B4-BE49-F238E27FC236}">
                <a16:creationId xmlns:a16="http://schemas.microsoft.com/office/drawing/2014/main" id="{AD987123-8859-29D6-87FB-4ED9F8AA30FB}"/>
              </a:ext>
            </a:extLst>
          </p:cNvPr>
          <p:cNvSpPr txBox="1"/>
          <p:nvPr/>
        </p:nvSpPr>
        <p:spPr>
          <a:xfrm>
            <a:off x="3223874" y="5549122"/>
            <a:ext cx="1130710" cy="430887"/>
          </a:xfrm>
          <a:prstGeom prst="rect">
            <a:avLst/>
          </a:prstGeom>
          <a:noFill/>
        </p:spPr>
        <p:txBody>
          <a:bodyPr wrap="square" rtlCol="0">
            <a:spAutoFit/>
          </a:bodyPr>
          <a:lstStyle/>
          <a:p>
            <a:pPr algn="ctr"/>
            <a:r>
              <a:rPr lang="en-GB" sz="1100">
                <a:solidFill>
                  <a:schemeClr val="bg1"/>
                </a:solidFill>
                <a:latin typeface="Galano Grotesque" panose="00000500000000000000" pitchFamily="50" charset="0"/>
              </a:rPr>
              <a:t>Actionable Insight</a:t>
            </a:r>
          </a:p>
        </p:txBody>
      </p:sp>
      <p:sp>
        <p:nvSpPr>
          <p:cNvPr id="11" name="object 4">
            <a:extLst>
              <a:ext uri="{FF2B5EF4-FFF2-40B4-BE49-F238E27FC236}">
                <a16:creationId xmlns:a16="http://schemas.microsoft.com/office/drawing/2014/main" id="{2C054918-936D-D6A1-F0DA-1AC8C7F93060}"/>
              </a:ext>
            </a:extLst>
          </p:cNvPr>
          <p:cNvSpPr/>
          <p:nvPr/>
        </p:nvSpPr>
        <p:spPr>
          <a:xfrm>
            <a:off x="3619119" y="4171759"/>
            <a:ext cx="114300" cy="802005"/>
          </a:xfrm>
          <a:custGeom>
            <a:avLst/>
            <a:gdLst/>
            <a:ahLst/>
            <a:cxnLst/>
            <a:rect l="l" t="t" r="r" b="b"/>
            <a:pathLst>
              <a:path w="114300" h="802004">
                <a:moveTo>
                  <a:pt x="76213" y="114172"/>
                </a:moveTo>
                <a:lnTo>
                  <a:pt x="38113" y="114426"/>
                </a:lnTo>
                <a:lnTo>
                  <a:pt x="43180" y="801877"/>
                </a:lnTo>
                <a:lnTo>
                  <a:pt x="81280" y="801623"/>
                </a:lnTo>
                <a:lnTo>
                  <a:pt x="76213" y="114172"/>
                </a:lnTo>
                <a:close/>
              </a:path>
              <a:path w="114300" h="802004">
                <a:moveTo>
                  <a:pt x="56261" y="0"/>
                </a:moveTo>
                <a:lnTo>
                  <a:pt x="0" y="114681"/>
                </a:lnTo>
                <a:lnTo>
                  <a:pt x="38113" y="114426"/>
                </a:lnTo>
                <a:lnTo>
                  <a:pt x="37973" y="95376"/>
                </a:lnTo>
                <a:lnTo>
                  <a:pt x="104723" y="95122"/>
                </a:lnTo>
                <a:lnTo>
                  <a:pt x="56261" y="0"/>
                </a:lnTo>
                <a:close/>
              </a:path>
              <a:path w="114300" h="802004">
                <a:moveTo>
                  <a:pt x="76073" y="95122"/>
                </a:moveTo>
                <a:lnTo>
                  <a:pt x="37973" y="95376"/>
                </a:lnTo>
                <a:lnTo>
                  <a:pt x="38113" y="114426"/>
                </a:lnTo>
                <a:lnTo>
                  <a:pt x="76213" y="114172"/>
                </a:lnTo>
                <a:lnTo>
                  <a:pt x="76073" y="95122"/>
                </a:lnTo>
                <a:close/>
              </a:path>
              <a:path w="114300" h="802004">
                <a:moveTo>
                  <a:pt x="104723" y="95122"/>
                </a:moveTo>
                <a:lnTo>
                  <a:pt x="76073" y="95122"/>
                </a:lnTo>
                <a:lnTo>
                  <a:pt x="76213" y="114172"/>
                </a:lnTo>
                <a:lnTo>
                  <a:pt x="114300" y="113918"/>
                </a:lnTo>
                <a:lnTo>
                  <a:pt x="104723" y="95122"/>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15" name="object 7">
            <a:extLst>
              <a:ext uri="{FF2B5EF4-FFF2-40B4-BE49-F238E27FC236}">
                <a16:creationId xmlns:a16="http://schemas.microsoft.com/office/drawing/2014/main" id="{B590A3E4-000C-6108-FDDF-1627F7F7E6F5}"/>
              </a:ext>
            </a:extLst>
          </p:cNvPr>
          <p:cNvSpPr/>
          <p:nvPr/>
        </p:nvSpPr>
        <p:spPr>
          <a:xfrm>
            <a:off x="954786" y="4120895"/>
            <a:ext cx="10589514" cy="45719"/>
          </a:xfrm>
          <a:custGeom>
            <a:avLst/>
            <a:gdLst/>
            <a:ahLst/>
            <a:cxnLst/>
            <a:rect l="l" t="t" r="r" b="b"/>
            <a:pathLst>
              <a:path w="9048115" h="39370">
                <a:moveTo>
                  <a:pt x="0" y="0"/>
                </a:moveTo>
                <a:lnTo>
                  <a:pt x="9047861" y="39369"/>
                </a:lnTo>
              </a:path>
            </a:pathLst>
          </a:custGeom>
          <a:solidFill>
            <a:srgbClr val="3B4D3D"/>
          </a:solidFill>
          <a:ln w="38100">
            <a:solidFill>
              <a:srgbClr val="3B4D3D"/>
            </a:solidFill>
          </a:ln>
        </p:spPr>
        <p:txBody>
          <a:bodyPr wrap="square" lIns="0" tIns="0" rIns="0" bIns="0" rtlCol="0"/>
          <a:lstStyle/>
          <a:p>
            <a:endParaRPr sz="1600">
              <a:latin typeface="Galano Grotesque" panose="00000500000000000000" pitchFamily="50" charset="0"/>
            </a:endParaRPr>
          </a:p>
        </p:txBody>
      </p:sp>
      <p:sp>
        <p:nvSpPr>
          <p:cNvPr id="16" name="object 8">
            <a:extLst>
              <a:ext uri="{FF2B5EF4-FFF2-40B4-BE49-F238E27FC236}">
                <a16:creationId xmlns:a16="http://schemas.microsoft.com/office/drawing/2014/main" id="{1571C41F-C934-F523-FD9B-E84E02994802}"/>
              </a:ext>
            </a:extLst>
          </p:cNvPr>
          <p:cNvSpPr/>
          <p:nvPr/>
        </p:nvSpPr>
        <p:spPr>
          <a:xfrm>
            <a:off x="213359" y="3753262"/>
            <a:ext cx="741045" cy="746760"/>
          </a:xfrm>
          <a:custGeom>
            <a:avLst/>
            <a:gdLst/>
            <a:ahLst/>
            <a:cxnLst/>
            <a:rect l="l" t="t" r="r" b="b"/>
            <a:pathLst>
              <a:path w="741044" h="746760">
                <a:moveTo>
                  <a:pt x="370332" y="0"/>
                </a:moveTo>
                <a:lnTo>
                  <a:pt x="323877" y="2908"/>
                </a:lnTo>
                <a:lnTo>
                  <a:pt x="279145" y="11401"/>
                </a:lnTo>
                <a:lnTo>
                  <a:pt x="236481" y="25128"/>
                </a:lnTo>
                <a:lnTo>
                  <a:pt x="196234" y="43740"/>
                </a:lnTo>
                <a:lnTo>
                  <a:pt x="158751" y="66887"/>
                </a:lnTo>
                <a:lnTo>
                  <a:pt x="124377" y="94220"/>
                </a:lnTo>
                <a:lnTo>
                  <a:pt x="93461" y="125389"/>
                </a:lnTo>
                <a:lnTo>
                  <a:pt x="66349" y="160044"/>
                </a:lnTo>
                <a:lnTo>
                  <a:pt x="43389" y="197836"/>
                </a:lnTo>
                <a:lnTo>
                  <a:pt x="24926" y="238415"/>
                </a:lnTo>
                <a:lnTo>
                  <a:pt x="11309" y="281432"/>
                </a:lnTo>
                <a:lnTo>
                  <a:pt x="2885" y="326536"/>
                </a:lnTo>
                <a:lnTo>
                  <a:pt x="0" y="373379"/>
                </a:lnTo>
                <a:lnTo>
                  <a:pt x="2885" y="420223"/>
                </a:lnTo>
                <a:lnTo>
                  <a:pt x="11309" y="465327"/>
                </a:lnTo>
                <a:lnTo>
                  <a:pt x="24926" y="508344"/>
                </a:lnTo>
                <a:lnTo>
                  <a:pt x="43389" y="548923"/>
                </a:lnTo>
                <a:lnTo>
                  <a:pt x="66349" y="586715"/>
                </a:lnTo>
                <a:lnTo>
                  <a:pt x="93461" y="621370"/>
                </a:lnTo>
                <a:lnTo>
                  <a:pt x="124377" y="652539"/>
                </a:lnTo>
                <a:lnTo>
                  <a:pt x="158751" y="679872"/>
                </a:lnTo>
                <a:lnTo>
                  <a:pt x="196234" y="703019"/>
                </a:lnTo>
                <a:lnTo>
                  <a:pt x="236481" y="721631"/>
                </a:lnTo>
                <a:lnTo>
                  <a:pt x="279145" y="735358"/>
                </a:lnTo>
                <a:lnTo>
                  <a:pt x="323877" y="743851"/>
                </a:lnTo>
                <a:lnTo>
                  <a:pt x="370332" y="746759"/>
                </a:lnTo>
                <a:lnTo>
                  <a:pt x="416786" y="743851"/>
                </a:lnTo>
                <a:lnTo>
                  <a:pt x="461518" y="735358"/>
                </a:lnTo>
                <a:lnTo>
                  <a:pt x="504182" y="721631"/>
                </a:lnTo>
                <a:lnTo>
                  <a:pt x="544429" y="703019"/>
                </a:lnTo>
                <a:lnTo>
                  <a:pt x="581912" y="679872"/>
                </a:lnTo>
                <a:lnTo>
                  <a:pt x="616286" y="652539"/>
                </a:lnTo>
                <a:lnTo>
                  <a:pt x="647202" y="621370"/>
                </a:lnTo>
                <a:lnTo>
                  <a:pt x="674314" y="586715"/>
                </a:lnTo>
                <a:lnTo>
                  <a:pt x="697274" y="548923"/>
                </a:lnTo>
                <a:lnTo>
                  <a:pt x="715737" y="508344"/>
                </a:lnTo>
                <a:lnTo>
                  <a:pt x="729354" y="465327"/>
                </a:lnTo>
                <a:lnTo>
                  <a:pt x="737778" y="420223"/>
                </a:lnTo>
                <a:lnTo>
                  <a:pt x="740664" y="373379"/>
                </a:lnTo>
                <a:lnTo>
                  <a:pt x="737778" y="326536"/>
                </a:lnTo>
                <a:lnTo>
                  <a:pt x="729354" y="281432"/>
                </a:lnTo>
                <a:lnTo>
                  <a:pt x="715737" y="238415"/>
                </a:lnTo>
                <a:lnTo>
                  <a:pt x="697274" y="197836"/>
                </a:lnTo>
                <a:lnTo>
                  <a:pt x="674314" y="160044"/>
                </a:lnTo>
                <a:lnTo>
                  <a:pt x="647202" y="125389"/>
                </a:lnTo>
                <a:lnTo>
                  <a:pt x="616286" y="94220"/>
                </a:lnTo>
                <a:lnTo>
                  <a:pt x="581912" y="66887"/>
                </a:lnTo>
                <a:lnTo>
                  <a:pt x="544429" y="43740"/>
                </a:lnTo>
                <a:lnTo>
                  <a:pt x="504182" y="25128"/>
                </a:lnTo>
                <a:lnTo>
                  <a:pt x="461518" y="11401"/>
                </a:lnTo>
                <a:lnTo>
                  <a:pt x="416786" y="2908"/>
                </a:lnTo>
                <a:lnTo>
                  <a:pt x="370332" y="0"/>
                </a:lnTo>
                <a:close/>
              </a:path>
            </a:pathLst>
          </a:custGeom>
          <a:solidFill>
            <a:srgbClr val="3B4D3D"/>
          </a:solidFill>
        </p:spPr>
        <p:txBody>
          <a:bodyPr wrap="square" lIns="0" tIns="0" rIns="0" bIns="0" rtlCol="0"/>
          <a:lstStyle/>
          <a:p>
            <a:endParaRPr sz="1600">
              <a:latin typeface="Galano Grotesque" panose="00000500000000000000" pitchFamily="50" charset="0"/>
            </a:endParaRPr>
          </a:p>
        </p:txBody>
      </p:sp>
      <p:sp>
        <p:nvSpPr>
          <p:cNvPr id="17" name="object 11">
            <a:extLst>
              <a:ext uri="{FF2B5EF4-FFF2-40B4-BE49-F238E27FC236}">
                <a16:creationId xmlns:a16="http://schemas.microsoft.com/office/drawing/2014/main" id="{C7599450-9489-9E2C-34ED-176E38FA9C07}"/>
              </a:ext>
            </a:extLst>
          </p:cNvPr>
          <p:cNvSpPr txBox="1"/>
          <p:nvPr/>
        </p:nvSpPr>
        <p:spPr>
          <a:xfrm>
            <a:off x="395802" y="4032610"/>
            <a:ext cx="376158" cy="175048"/>
          </a:xfrm>
          <a:prstGeom prst="rect">
            <a:avLst/>
          </a:prstGeom>
        </p:spPr>
        <p:txBody>
          <a:bodyPr vert="horz" wrap="square" lIns="0" tIns="13335" rIns="0" bIns="0" rtlCol="0">
            <a:spAutoFit/>
          </a:bodyPr>
          <a:lstStyle/>
          <a:p>
            <a:pPr marL="12700">
              <a:lnSpc>
                <a:spcPct val="100000"/>
              </a:lnSpc>
              <a:spcBef>
                <a:spcPts val="105"/>
              </a:spcBef>
            </a:pPr>
            <a:r>
              <a:rPr lang="en-GB" sz="1050" spc="-20">
                <a:solidFill>
                  <a:srgbClr val="FFFFFF"/>
                </a:solidFill>
                <a:latin typeface="Galano Grotesque" panose="00000500000000000000" pitchFamily="50" charset="0"/>
                <a:cs typeface="Trebuchet MS"/>
              </a:rPr>
              <a:t>DAY 1</a:t>
            </a:r>
            <a:endParaRPr sz="1050">
              <a:latin typeface="Galano Grotesque" panose="00000500000000000000" pitchFamily="50" charset="0"/>
              <a:cs typeface="Trebuchet MS"/>
            </a:endParaRPr>
          </a:p>
        </p:txBody>
      </p:sp>
      <p:sp>
        <p:nvSpPr>
          <p:cNvPr id="19" name="object 13">
            <a:extLst>
              <a:ext uri="{FF2B5EF4-FFF2-40B4-BE49-F238E27FC236}">
                <a16:creationId xmlns:a16="http://schemas.microsoft.com/office/drawing/2014/main" id="{73DFC59D-5EBF-1896-9A55-FB91C000D0CB}"/>
              </a:ext>
            </a:extLst>
          </p:cNvPr>
          <p:cNvSpPr/>
          <p:nvPr/>
        </p:nvSpPr>
        <p:spPr>
          <a:xfrm>
            <a:off x="1898904" y="3368039"/>
            <a:ext cx="3055620" cy="1364615"/>
          </a:xfrm>
          <a:custGeom>
            <a:avLst/>
            <a:gdLst/>
            <a:ahLst/>
            <a:cxnLst/>
            <a:rect l="l" t="t" r="r" b="b"/>
            <a:pathLst>
              <a:path w="3055620" h="1364614">
                <a:moveTo>
                  <a:pt x="114300" y="888492"/>
                </a:moveTo>
                <a:lnTo>
                  <a:pt x="104775" y="869442"/>
                </a:lnTo>
                <a:lnTo>
                  <a:pt x="57150" y="774192"/>
                </a:lnTo>
                <a:lnTo>
                  <a:pt x="0" y="888492"/>
                </a:lnTo>
                <a:lnTo>
                  <a:pt x="38100" y="888492"/>
                </a:lnTo>
                <a:lnTo>
                  <a:pt x="38100" y="1364234"/>
                </a:lnTo>
                <a:lnTo>
                  <a:pt x="76200" y="1364234"/>
                </a:lnTo>
                <a:lnTo>
                  <a:pt x="76200" y="888492"/>
                </a:lnTo>
                <a:lnTo>
                  <a:pt x="114300" y="888492"/>
                </a:lnTo>
                <a:close/>
              </a:path>
              <a:path w="3055620" h="1364614">
                <a:moveTo>
                  <a:pt x="1094232" y="629920"/>
                </a:moveTo>
                <a:lnTo>
                  <a:pt x="1056132" y="629920"/>
                </a:lnTo>
                <a:lnTo>
                  <a:pt x="1056132" y="0"/>
                </a:lnTo>
                <a:lnTo>
                  <a:pt x="1018032" y="0"/>
                </a:lnTo>
                <a:lnTo>
                  <a:pt x="1018032" y="629920"/>
                </a:lnTo>
                <a:lnTo>
                  <a:pt x="979932" y="629920"/>
                </a:lnTo>
                <a:lnTo>
                  <a:pt x="1037082" y="744220"/>
                </a:lnTo>
                <a:lnTo>
                  <a:pt x="1084707" y="648970"/>
                </a:lnTo>
                <a:lnTo>
                  <a:pt x="1094232" y="629920"/>
                </a:lnTo>
                <a:close/>
              </a:path>
              <a:path w="3055620" h="1364614">
                <a:moveTo>
                  <a:pt x="3055620" y="639699"/>
                </a:moveTo>
                <a:lnTo>
                  <a:pt x="3017520" y="639699"/>
                </a:lnTo>
                <a:lnTo>
                  <a:pt x="3017520" y="0"/>
                </a:lnTo>
                <a:lnTo>
                  <a:pt x="2979420" y="0"/>
                </a:lnTo>
                <a:lnTo>
                  <a:pt x="2979420" y="639699"/>
                </a:lnTo>
                <a:lnTo>
                  <a:pt x="2941320" y="639699"/>
                </a:lnTo>
                <a:lnTo>
                  <a:pt x="2998470" y="753999"/>
                </a:lnTo>
                <a:lnTo>
                  <a:pt x="3046095" y="658749"/>
                </a:lnTo>
                <a:lnTo>
                  <a:pt x="3055620" y="639699"/>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24" name="object 18">
            <a:extLst>
              <a:ext uri="{FF2B5EF4-FFF2-40B4-BE49-F238E27FC236}">
                <a16:creationId xmlns:a16="http://schemas.microsoft.com/office/drawing/2014/main" id="{F235DD56-EE08-9DDF-09A0-B0D55C85826E}"/>
              </a:ext>
            </a:extLst>
          </p:cNvPr>
          <p:cNvSpPr txBox="1"/>
          <p:nvPr/>
        </p:nvSpPr>
        <p:spPr>
          <a:xfrm>
            <a:off x="2606039" y="4551782"/>
            <a:ext cx="1977391" cy="883575"/>
          </a:xfrm>
          <a:prstGeom prst="rect">
            <a:avLst/>
          </a:prstGeom>
          <a:solidFill>
            <a:srgbClr val="B8C8B9"/>
          </a:solidFill>
        </p:spPr>
        <p:txBody>
          <a:bodyPr vert="horz" wrap="square" lIns="0" tIns="36830" rIns="0" bIns="0" rtlCol="0">
            <a:spAutoFit/>
          </a:bodyPr>
          <a:lstStyle/>
          <a:p>
            <a:pPr marL="92075" marR="206375">
              <a:lnSpc>
                <a:spcPct val="100000"/>
              </a:lnSpc>
              <a:spcBef>
                <a:spcPts val="290"/>
              </a:spcBef>
            </a:pPr>
            <a:r>
              <a:rPr lang="en-GB" sz="1100" spc="-20">
                <a:latin typeface="Galano Grotesque" panose="00000500000000000000" pitchFamily="50" charset="0"/>
                <a:cs typeface="Trebuchet MS"/>
              </a:rPr>
              <a:t>Day 7: Action and Connection week – have 3 vegetarian/vegan meals and document by taking a picture!</a:t>
            </a:r>
            <a:endParaRPr sz="1100">
              <a:latin typeface="Galano Grotesque" panose="00000500000000000000" pitchFamily="50" charset="0"/>
              <a:cs typeface="Trebuchet MS"/>
            </a:endParaRPr>
          </a:p>
        </p:txBody>
      </p:sp>
      <p:sp>
        <p:nvSpPr>
          <p:cNvPr id="25" name="object 19">
            <a:extLst>
              <a:ext uri="{FF2B5EF4-FFF2-40B4-BE49-F238E27FC236}">
                <a16:creationId xmlns:a16="http://schemas.microsoft.com/office/drawing/2014/main" id="{94F175D6-9E58-BE30-E73A-07AE3B6FFFFA}"/>
              </a:ext>
            </a:extLst>
          </p:cNvPr>
          <p:cNvSpPr txBox="1"/>
          <p:nvPr/>
        </p:nvSpPr>
        <p:spPr>
          <a:xfrm>
            <a:off x="2354579" y="2613124"/>
            <a:ext cx="1821180" cy="1053494"/>
          </a:xfrm>
          <a:prstGeom prst="rect">
            <a:avLst/>
          </a:prstGeom>
          <a:solidFill>
            <a:srgbClr val="B8C8B9"/>
          </a:solidFill>
        </p:spPr>
        <p:txBody>
          <a:bodyPr vert="horz" wrap="square" lIns="0" tIns="37465" rIns="0" bIns="0" rtlCol="0">
            <a:spAutoFit/>
          </a:bodyPr>
          <a:lstStyle/>
          <a:p>
            <a:pPr marL="92075" marR="147955">
              <a:lnSpc>
                <a:spcPct val="100000"/>
              </a:lnSpc>
              <a:spcBef>
                <a:spcPts val="295"/>
              </a:spcBef>
            </a:pPr>
            <a:r>
              <a:rPr lang="en-GB" sz="1100" spc="-35">
                <a:latin typeface="Galano Grotesque" panose="00000500000000000000" pitchFamily="50" charset="0"/>
                <a:cs typeface="Trebuchet MS"/>
              </a:rPr>
              <a:t>Day 6: Record the number of hours you managed to use without electrical devices, reducing overall electricity consumption</a:t>
            </a:r>
            <a:endParaRPr sz="1100">
              <a:latin typeface="Galano Grotesque" panose="00000500000000000000" pitchFamily="50" charset="0"/>
              <a:cs typeface="Trebuchet MS"/>
            </a:endParaRPr>
          </a:p>
        </p:txBody>
      </p:sp>
      <p:sp>
        <p:nvSpPr>
          <p:cNvPr id="26" name="object 20">
            <a:extLst>
              <a:ext uri="{FF2B5EF4-FFF2-40B4-BE49-F238E27FC236}">
                <a16:creationId xmlns:a16="http://schemas.microsoft.com/office/drawing/2014/main" id="{828233EC-FEEC-9638-672E-A18F30A92D8D}"/>
              </a:ext>
            </a:extLst>
          </p:cNvPr>
          <p:cNvSpPr txBox="1"/>
          <p:nvPr/>
        </p:nvSpPr>
        <p:spPr>
          <a:xfrm>
            <a:off x="838199" y="4551782"/>
            <a:ext cx="1635377" cy="714298"/>
          </a:xfrm>
          <a:prstGeom prst="rect">
            <a:avLst/>
          </a:prstGeom>
          <a:solidFill>
            <a:srgbClr val="B8C8B9"/>
          </a:solidFill>
        </p:spPr>
        <p:txBody>
          <a:bodyPr vert="horz" wrap="square" lIns="0" tIns="36830" rIns="0" bIns="0" rtlCol="0">
            <a:spAutoFit/>
          </a:bodyPr>
          <a:lstStyle/>
          <a:p>
            <a:pPr marL="90805" marR="99060">
              <a:lnSpc>
                <a:spcPct val="100000"/>
              </a:lnSpc>
              <a:spcBef>
                <a:spcPts val="290"/>
              </a:spcBef>
            </a:pPr>
            <a:r>
              <a:rPr lang="en-GB" sz="1100" spc="-10">
                <a:latin typeface="Galano Grotesque" panose="00000500000000000000" pitchFamily="50" charset="0"/>
                <a:cs typeface="Trebuchet MS"/>
              </a:rPr>
              <a:t>Day 3: list one plastic item you replaced with a reusable alternative </a:t>
            </a:r>
            <a:endParaRPr sz="1100">
              <a:latin typeface="Galano Grotesque" panose="00000500000000000000" pitchFamily="50" charset="0"/>
              <a:cs typeface="Trebuchet MS"/>
            </a:endParaRPr>
          </a:p>
        </p:txBody>
      </p:sp>
      <p:sp>
        <p:nvSpPr>
          <p:cNvPr id="27" name="object 21">
            <a:extLst>
              <a:ext uri="{FF2B5EF4-FFF2-40B4-BE49-F238E27FC236}">
                <a16:creationId xmlns:a16="http://schemas.microsoft.com/office/drawing/2014/main" id="{773DAC10-B477-0A28-5E61-85A04CFF0D9A}"/>
              </a:ext>
            </a:extLst>
          </p:cNvPr>
          <p:cNvSpPr txBox="1"/>
          <p:nvPr/>
        </p:nvSpPr>
        <p:spPr>
          <a:xfrm>
            <a:off x="838200" y="2783043"/>
            <a:ext cx="1369060" cy="883575"/>
          </a:xfrm>
          <a:prstGeom prst="rect">
            <a:avLst/>
          </a:prstGeom>
          <a:solidFill>
            <a:srgbClr val="B8C8B9"/>
          </a:solidFill>
        </p:spPr>
        <p:txBody>
          <a:bodyPr vert="horz" wrap="square" lIns="0" tIns="36830" rIns="0" bIns="0" rtlCol="0">
            <a:spAutoFit/>
          </a:bodyPr>
          <a:lstStyle/>
          <a:p>
            <a:pPr marL="91440" marR="116205">
              <a:lnSpc>
                <a:spcPct val="100000"/>
              </a:lnSpc>
              <a:spcBef>
                <a:spcPts val="290"/>
              </a:spcBef>
            </a:pPr>
            <a:r>
              <a:rPr lang="en-GB" sz="1100" spc="-35">
                <a:latin typeface="Galano Grotesque" panose="00000500000000000000" pitchFamily="50" charset="0"/>
                <a:cs typeface="Trebuchet MS"/>
              </a:rPr>
              <a:t>Day 1: note 5 environmental goals you want to achieve for the month</a:t>
            </a:r>
            <a:endParaRPr sz="1100">
              <a:latin typeface="Galano Grotesque" panose="00000500000000000000" pitchFamily="50" charset="0"/>
              <a:cs typeface="Trebuchet MS"/>
            </a:endParaRPr>
          </a:p>
        </p:txBody>
      </p:sp>
      <p:sp>
        <p:nvSpPr>
          <p:cNvPr id="28" name="object 22">
            <a:extLst>
              <a:ext uri="{FF2B5EF4-FFF2-40B4-BE49-F238E27FC236}">
                <a16:creationId xmlns:a16="http://schemas.microsoft.com/office/drawing/2014/main" id="{A0BDCE89-0718-D921-3503-3F41C091D4D4}"/>
              </a:ext>
            </a:extLst>
          </p:cNvPr>
          <p:cNvSpPr/>
          <p:nvPr/>
        </p:nvSpPr>
        <p:spPr>
          <a:xfrm>
            <a:off x="3213198" y="3941825"/>
            <a:ext cx="365760" cy="363220"/>
          </a:xfrm>
          <a:custGeom>
            <a:avLst/>
            <a:gdLst/>
            <a:ahLst/>
            <a:cxnLst/>
            <a:rect l="l" t="t" r="r" b="b"/>
            <a:pathLst>
              <a:path w="365760" h="363220">
                <a:moveTo>
                  <a:pt x="182880" y="0"/>
                </a:moveTo>
                <a:lnTo>
                  <a:pt x="134276" y="6475"/>
                </a:lnTo>
                <a:lnTo>
                  <a:pt x="90593" y="24750"/>
                </a:lnTo>
                <a:lnTo>
                  <a:pt x="53578" y="53101"/>
                </a:lnTo>
                <a:lnTo>
                  <a:pt x="24976" y="89803"/>
                </a:lnTo>
                <a:lnTo>
                  <a:pt x="6535" y="133129"/>
                </a:lnTo>
                <a:lnTo>
                  <a:pt x="0" y="181356"/>
                </a:lnTo>
                <a:lnTo>
                  <a:pt x="6535" y="229582"/>
                </a:lnTo>
                <a:lnTo>
                  <a:pt x="24976" y="272908"/>
                </a:lnTo>
                <a:lnTo>
                  <a:pt x="53578" y="309610"/>
                </a:lnTo>
                <a:lnTo>
                  <a:pt x="90593" y="337961"/>
                </a:lnTo>
                <a:lnTo>
                  <a:pt x="134276" y="356236"/>
                </a:lnTo>
                <a:lnTo>
                  <a:pt x="182880" y="362712"/>
                </a:lnTo>
                <a:lnTo>
                  <a:pt x="231483" y="356236"/>
                </a:lnTo>
                <a:lnTo>
                  <a:pt x="275166" y="337961"/>
                </a:lnTo>
                <a:lnTo>
                  <a:pt x="312181" y="309610"/>
                </a:lnTo>
                <a:lnTo>
                  <a:pt x="340783" y="272908"/>
                </a:lnTo>
                <a:lnTo>
                  <a:pt x="359224" y="229582"/>
                </a:lnTo>
                <a:lnTo>
                  <a:pt x="365760" y="181356"/>
                </a:lnTo>
                <a:lnTo>
                  <a:pt x="359224" y="133129"/>
                </a:lnTo>
                <a:lnTo>
                  <a:pt x="340783" y="89803"/>
                </a:lnTo>
                <a:lnTo>
                  <a:pt x="312181" y="53101"/>
                </a:lnTo>
                <a:lnTo>
                  <a:pt x="275166" y="24750"/>
                </a:lnTo>
                <a:lnTo>
                  <a:pt x="231483" y="6475"/>
                </a:lnTo>
                <a:lnTo>
                  <a:pt x="182880" y="0"/>
                </a:lnTo>
                <a:close/>
              </a:path>
            </a:pathLst>
          </a:custGeom>
          <a:solidFill>
            <a:srgbClr val="EFDCC9"/>
          </a:solidFill>
        </p:spPr>
        <p:txBody>
          <a:bodyPr wrap="square" lIns="0" tIns="0" rIns="0" bIns="0" rtlCol="0"/>
          <a:lstStyle/>
          <a:p>
            <a:endParaRPr sz="1600">
              <a:latin typeface="Galano Grotesque" panose="00000500000000000000" pitchFamily="50" charset="0"/>
            </a:endParaRPr>
          </a:p>
        </p:txBody>
      </p:sp>
      <p:sp>
        <p:nvSpPr>
          <p:cNvPr id="32" name="object 26">
            <a:extLst>
              <a:ext uri="{FF2B5EF4-FFF2-40B4-BE49-F238E27FC236}">
                <a16:creationId xmlns:a16="http://schemas.microsoft.com/office/drawing/2014/main" id="{42F239E0-DE5B-E4A2-CCB5-894561B03BC2}"/>
              </a:ext>
            </a:extLst>
          </p:cNvPr>
          <p:cNvSpPr/>
          <p:nvPr/>
        </p:nvSpPr>
        <p:spPr>
          <a:xfrm>
            <a:off x="5866482" y="3952494"/>
            <a:ext cx="365760" cy="361315"/>
          </a:xfrm>
          <a:custGeom>
            <a:avLst/>
            <a:gdLst/>
            <a:ahLst/>
            <a:cxnLst/>
            <a:rect l="l" t="t" r="r" b="b"/>
            <a:pathLst>
              <a:path w="365760" h="361314">
                <a:moveTo>
                  <a:pt x="182880" y="0"/>
                </a:moveTo>
                <a:lnTo>
                  <a:pt x="134276" y="6454"/>
                </a:lnTo>
                <a:lnTo>
                  <a:pt x="90593" y="24666"/>
                </a:lnTo>
                <a:lnTo>
                  <a:pt x="53578" y="52911"/>
                </a:lnTo>
                <a:lnTo>
                  <a:pt x="24976" y="89464"/>
                </a:lnTo>
                <a:lnTo>
                  <a:pt x="6535" y="132600"/>
                </a:lnTo>
                <a:lnTo>
                  <a:pt x="0" y="180593"/>
                </a:lnTo>
                <a:lnTo>
                  <a:pt x="6535" y="228587"/>
                </a:lnTo>
                <a:lnTo>
                  <a:pt x="24976" y="271723"/>
                </a:lnTo>
                <a:lnTo>
                  <a:pt x="53578" y="308276"/>
                </a:lnTo>
                <a:lnTo>
                  <a:pt x="90593" y="336521"/>
                </a:lnTo>
                <a:lnTo>
                  <a:pt x="134276" y="354733"/>
                </a:lnTo>
                <a:lnTo>
                  <a:pt x="182880" y="361188"/>
                </a:lnTo>
                <a:lnTo>
                  <a:pt x="231483" y="354733"/>
                </a:lnTo>
                <a:lnTo>
                  <a:pt x="275166" y="336521"/>
                </a:lnTo>
                <a:lnTo>
                  <a:pt x="312181" y="308276"/>
                </a:lnTo>
                <a:lnTo>
                  <a:pt x="340783" y="271723"/>
                </a:lnTo>
                <a:lnTo>
                  <a:pt x="359224" y="228587"/>
                </a:lnTo>
                <a:lnTo>
                  <a:pt x="365760" y="180593"/>
                </a:lnTo>
                <a:lnTo>
                  <a:pt x="359224" y="132600"/>
                </a:lnTo>
                <a:lnTo>
                  <a:pt x="340783" y="89464"/>
                </a:lnTo>
                <a:lnTo>
                  <a:pt x="312181" y="52911"/>
                </a:lnTo>
                <a:lnTo>
                  <a:pt x="275166" y="24666"/>
                </a:lnTo>
                <a:lnTo>
                  <a:pt x="231483" y="6454"/>
                </a:lnTo>
                <a:lnTo>
                  <a:pt x="182880" y="0"/>
                </a:lnTo>
                <a:close/>
              </a:path>
            </a:pathLst>
          </a:custGeom>
          <a:solidFill>
            <a:srgbClr val="EFDCC9"/>
          </a:solidFill>
        </p:spPr>
        <p:txBody>
          <a:bodyPr wrap="square" lIns="0" tIns="0" rIns="0" bIns="0" rtlCol="0"/>
          <a:lstStyle/>
          <a:p>
            <a:endParaRPr sz="1600">
              <a:latin typeface="Galano Grotesque" panose="00000500000000000000" pitchFamily="50" charset="0"/>
            </a:endParaRPr>
          </a:p>
        </p:txBody>
      </p:sp>
      <p:sp>
        <p:nvSpPr>
          <p:cNvPr id="34" name="object 28">
            <a:extLst>
              <a:ext uri="{FF2B5EF4-FFF2-40B4-BE49-F238E27FC236}">
                <a16:creationId xmlns:a16="http://schemas.microsoft.com/office/drawing/2014/main" id="{499807A5-6F6B-06C0-B9AD-E97902AD83BD}"/>
              </a:ext>
            </a:extLst>
          </p:cNvPr>
          <p:cNvSpPr/>
          <p:nvPr/>
        </p:nvSpPr>
        <p:spPr>
          <a:xfrm>
            <a:off x="8462306" y="3977639"/>
            <a:ext cx="365760" cy="363220"/>
          </a:xfrm>
          <a:custGeom>
            <a:avLst/>
            <a:gdLst/>
            <a:ahLst/>
            <a:cxnLst/>
            <a:rect l="l" t="t" r="r" b="b"/>
            <a:pathLst>
              <a:path w="365760" h="363220">
                <a:moveTo>
                  <a:pt x="182879" y="0"/>
                </a:moveTo>
                <a:lnTo>
                  <a:pt x="134276" y="6475"/>
                </a:lnTo>
                <a:lnTo>
                  <a:pt x="90593" y="24750"/>
                </a:lnTo>
                <a:lnTo>
                  <a:pt x="53578" y="53101"/>
                </a:lnTo>
                <a:lnTo>
                  <a:pt x="24976" y="89803"/>
                </a:lnTo>
                <a:lnTo>
                  <a:pt x="6535" y="133129"/>
                </a:lnTo>
                <a:lnTo>
                  <a:pt x="0" y="181356"/>
                </a:lnTo>
                <a:lnTo>
                  <a:pt x="6535" y="229582"/>
                </a:lnTo>
                <a:lnTo>
                  <a:pt x="24976" y="272908"/>
                </a:lnTo>
                <a:lnTo>
                  <a:pt x="53578" y="309610"/>
                </a:lnTo>
                <a:lnTo>
                  <a:pt x="90593" y="337961"/>
                </a:lnTo>
                <a:lnTo>
                  <a:pt x="134276" y="356236"/>
                </a:lnTo>
                <a:lnTo>
                  <a:pt x="182879" y="362712"/>
                </a:lnTo>
                <a:lnTo>
                  <a:pt x="231483" y="356236"/>
                </a:lnTo>
                <a:lnTo>
                  <a:pt x="275166" y="337961"/>
                </a:lnTo>
                <a:lnTo>
                  <a:pt x="312181" y="309610"/>
                </a:lnTo>
                <a:lnTo>
                  <a:pt x="340783" y="272908"/>
                </a:lnTo>
                <a:lnTo>
                  <a:pt x="359224" y="229582"/>
                </a:lnTo>
                <a:lnTo>
                  <a:pt x="365759" y="181356"/>
                </a:lnTo>
                <a:lnTo>
                  <a:pt x="359224" y="133129"/>
                </a:lnTo>
                <a:lnTo>
                  <a:pt x="340783" y="89803"/>
                </a:lnTo>
                <a:lnTo>
                  <a:pt x="312181" y="53101"/>
                </a:lnTo>
                <a:lnTo>
                  <a:pt x="275166" y="24750"/>
                </a:lnTo>
                <a:lnTo>
                  <a:pt x="231483" y="6475"/>
                </a:lnTo>
                <a:lnTo>
                  <a:pt x="182879" y="0"/>
                </a:lnTo>
                <a:close/>
              </a:path>
            </a:pathLst>
          </a:custGeom>
          <a:solidFill>
            <a:srgbClr val="EFDCC9"/>
          </a:solidFill>
        </p:spPr>
        <p:txBody>
          <a:bodyPr wrap="square" lIns="0" tIns="0" rIns="0" bIns="0" rtlCol="0"/>
          <a:lstStyle/>
          <a:p>
            <a:endParaRPr sz="1600">
              <a:latin typeface="Galano Grotesque" panose="00000500000000000000" pitchFamily="50" charset="0"/>
            </a:endParaRPr>
          </a:p>
        </p:txBody>
      </p:sp>
      <p:sp>
        <p:nvSpPr>
          <p:cNvPr id="39" name="object 33">
            <a:extLst>
              <a:ext uri="{FF2B5EF4-FFF2-40B4-BE49-F238E27FC236}">
                <a16:creationId xmlns:a16="http://schemas.microsoft.com/office/drawing/2014/main" id="{EDAAB21B-6B1C-4056-5EE3-010FB88E7E12}"/>
              </a:ext>
            </a:extLst>
          </p:cNvPr>
          <p:cNvSpPr txBox="1"/>
          <p:nvPr/>
        </p:nvSpPr>
        <p:spPr>
          <a:xfrm>
            <a:off x="4294632" y="2443847"/>
            <a:ext cx="1986280" cy="1222771"/>
          </a:xfrm>
          <a:prstGeom prst="rect">
            <a:avLst/>
          </a:prstGeom>
          <a:solidFill>
            <a:srgbClr val="B8C8B9"/>
          </a:solidFill>
        </p:spPr>
        <p:txBody>
          <a:bodyPr vert="horz" wrap="square" lIns="0" tIns="37465" rIns="0" bIns="0" rtlCol="0">
            <a:spAutoFit/>
          </a:bodyPr>
          <a:lstStyle/>
          <a:p>
            <a:pPr marL="92075" marR="100330">
              <a:lnSpc>
                <a:spcPct val="100000"/>
              </a:lnSpc>
              <a:spcBef>
                <a:spcPts val="295"/>
              </a:spcBef>
            </a:pPr>
            <a:r>
              <a:rPr lang="en-GB" sz="1100" spc="-45">
                <a:latin typeface="Galano Grotesque" panose="00000500000000000000" pitchFamily="50" charset="0"/>
                <a:cs typeface="Trebuchet MS"/>
              </a:rPr>
              <a:t>Day 10:  shift from commercial cleaners to homemade alternatives like vinegar and baking soda. Then document the results, comparing the effectiveness</a:t>
            </a:r>
            <a:endParaRPr sz="1100">
              <a:latin typeface="Galano Grotesque" panose="00000500000000000000" pitchFamily="50" charset="0"/>
              <a:cs typeface="Trebuchet MS"/>
            </a:endParaRPr>
          </a:p>
        </p:txBody>
      </p:sp>
      <p:sp>
        <p:nvSpPr>
          <p:cNvPr id="45" name="object 8">
            <a:extLst>
              <a:ext uri="{FF2B5EF4-FFF2-40B4-BE49-F238E27FC236}">
                <a16:creationId xmlns:a16="http://schemas.microsoft.com/office/drawing/2014/main" id="{918502FD-44C2-11C8-F225-9F38CC585D18}"/>
              </a:ext>
            </a:extLst>
          </p:cNvPr>
          <p:cNvSpPr/>
          <p:nvPr/>
        </p:nvSpPr>
        <p:spPr>
          <a:xfrm>
            <a:off x="11086859" y="3753262"/>
            <a:ext cx="741045" cy="746760"/>
          </a:xfrm>
          <a:custGeom>
            <a:avLst/>
            <a:gdLst/>
            <a:ahLst/>
            <a:cxnLst/>
            <a:rect l="l" t="t" r="r" b="b"/>
            <a:pathLst>
              <a:path w="741044" h="746760">
                <a:moveTo>
                  <a:pt x="370332" y="0"/>
                </a:moveTo>
                <a:lnTo>
                  <a:pt x="323877" y="2908"/>
                </a:lnTo>
                <a:lnTo>
                  <a:pt x="279145" y="11401"/>
                </a:lnTo>
                <a:lnTo>
                  <a:pt x="236481" y="25128"/>
                </a:lnTo>
                <a:lnTo>
                  <a:pt x="196234" y="43740"/>
                </a:lnTo>
                <a:lnTo>
                  <a:pt x="158751" y="66887"/>
                </a:lnTo>
                <a:lnTo>
                  <a:pt x="124377" y="94220"/>
                </a:lnTo>
                <a:lnTo>
                  <a:pt x="93461" y="125389"/>
                </a:lnTo>
                <a:lnTo>
                  <a:pt x="66349" y="160044"/>
                </a:lnTo>
                <a:lnTo>
                  <a:pt x="43389" y="197836"/>
                </a:lnTo>
                <a:lnTo>
                  <a:pt x="24926" y="238415"/>
                </a:lnTo>
                <a:lnTo>
                  <a:pt x="11309" y="281432"/>
                </a:lnTo>
                <a:lnTo>
                  <a:pt x="2885" y="326536"/>
                </a:lnTo>
                <a:lnTo>
                  <a:pt x="0" y="373379"/>
                </a:lnTo>
                <a:lnTo>
                  <a:pt x="2885" y="420223"/>
                </a:lnTo>
                <a:lnTo>
                  <a:pt x="11309" y="465327"/>
                </a:lnTo>
                <a:lnTo>
                  <a:pt x="24926" y="508344"/>
                </a:lnTo>
                <a:lnTo>
                  <a:pt x="43389" y="548923"/>
                </a:lnTo>
                <a:lnTo>
                  <a:pt x="66349" y="586715"/>
                </a:lnTo>
                <a:lnTo>
                  <a:pt x="93461" y="621370"/>
                </a:lnTo>
                <a:lnTo>
                  <a:pt x="124377" y="652539"/>
                </a:lnTo>
                <a:lnTo>
                  <a:pt x="158751" y="679872"/>
                </a:lnTo>
                <a:lnTo>
                  <a:pt x="196234" y="703019"/>
                </a:lnTo>
                <a:lnTo>
                  <a:pt x="236481" y="721631"/>
                </a:lnTo>
                <a:lnTo>
                  <a:pt x="279145" y="735358"/>
                </a:lnTo>
                <a:lnTo>
                  <a:pt x="323877" y="743851"/>
                </a:lnTo>
                <a:lnTo>
                  <a:pt x="370332" y="746759"/>
                </a:lnTo>
                <a:lnTo>
                  <a:pt x="416786" y="743851"/>
                </a:lnTo>
                <a:lnTo>
                  <a:pt x="461518" y="735358"/>
                </a:lnTo>
                <a:lnTo>
                  <a:pt x="504182" y="721631"/>
                </a:lnTo>
                <a:lnTo>
                  <a:pt x="544429" y="703019"/>
                </a:lnTo>
                <a:lnTo>
                  <a:pt x="581912" y="679872"/>
                </a:lnTo>
                <a:lnTo>
                  <a:pt x="616286" y="652539"/>
                </a:lnTo>
                <a:lnTo>
                  <a:pt x="647202" y="621370"/>
                </a:lnTo>
                <a:lnTo>
                  <a:pt x="674314" y="586715"/>
                </a:lnTo>
                <a:lnTo>
                  <a:pt x="697274" y="548923"/>
                </a:lnTo>
                <a:lnTo>
                  <a:pt x="715737" y="508344"/>
                </a:lnTo>
                <a:lnTo>
                  <a:pt x="729354" y="465327"/>
                </a:lnTo>
                <a:lnTo>
                  <a:pt x="737778" y="420223"/>
                </a:lnTo>
                <a:lnTo>
                  <a:pt x="740664" y="373379"/>
                </a:lnTo>
                <a:lnTo>
                  <a:pt x="737778" y="326536"/>
                </a:lnTo>
                <a:lnTo>
                  <a:pt x="729354" y="281432"/>
                </a:lnTo>
                <a:lnTo>
                  <a:pt x="715737" y="238415"/>
                </a:lnTo>
                <a:lnTo>
                  <a:pt x="697274" y="197836"/>
                </a:lnTo>
                <a:lnTo>
                  <a:pt x="674314" y="160044"/>
                </a:lnTo>
                <a:lnTo>
                  <a:pt x="647202" y="125389"/>
                </a:lnTo>
                <a:lnTo>
                  <a:pt x="616286" y="94220"/>
                </a:lnTo>
                <a:lnTo>
                  <a:pt x="581912" y="66887"/>
                </a:lnTo>
                <a:lnTo>
                  <a:pt x="544429" y="43740"/>
                </a:lnTo>
                <a:lnTo>
                  <a:pt x="504182" y="25128"/>
                </a:lnTo>
                <a:lnTo>
                  <a:pt x="461518" y="11401"/>
                </a:lnTo>
                <a:lnTo>
                  <a:pt x="416786" y="2908"/>
                </a:lnTo>
                <a:lnTo>
                  <a:pt x="370332" y="0"/>
                </a:lnTo>
                <a:close/>
              </a:path>
            </a:pathLst>
          </a:custGeom>
          <a:solidFill>
            <a:srgbClr val="3B4D3D"/>
          </a:solidFill>
        </p:spPr>
        <p:txBody>
          <a:bodyPr wrap="square" lIns="0" tIns="0" rIns="0" bIns="0" rtlCol="0"/>
          <a:lstStyle/>
          <a:p>
            <a:endParaRPr sz="1600">
              <a:latin typeface="Galano Grotesque" panose="00000500000000000000" pitchFamily="50" charset="0"/>
            </a:endParaRPr>
          </a:p>
        </p:txBody>
      </p:sp>
      <p:sp>
        <p:nvSpPr>
          <p:cNvPr id="46" name="object 11">
            <a:extLst>
              <a:ext uri="{FF2B5EF4-FFF2-40B4-BE49-F238E27FC236}">
                <a16:creationId xmlns:a16="http://schemas.microsoft.com/office/drawing/2014/main" id="{F985E538-A2F7-B915-30B6-EE58F4EB3567}"/>
              </a:ext>
            </a:extLst>
          </p:cNvPr>
          <p:cNvSpPr txBox="1"/>
          <p:nvPr/>
        </p:nvSpPr>
        <p:spPr>
          <a:xfrm>
            <a:off x="11193933" y="4045627"/>
            <a:ext cx="526896" cy="175048"/>
          </a:xfrm>
          <a:prstGeom prst="rect">
            <a:avLst/>
          </a:prstGeom>
        </p:spPr>
        <p:txBody>
          <a:bodyPr vert="horz" wrap="square" lIns="0" tIns="13335" rIns="0" bIns="0" rtlCol="0">
            <a:spAutoFit/>
          </a:bodyPr>
          <a:lstStyle/>
          <a:p>
            <a:pPr marL="12700">
              <a:lnSpc>
                <a:spcPct val="100000"/>
              </a:lnSpc>
              <a:spcBef>
                <a:spcPts val="105"/>
              </a:spcBef>
            </a:pPr>
            <a:r>
              <a:rPr lang="en-GB" sz="1050" spc="-20">
                <a:solidFill>
                  <a:srgbClr val="FFFFFF"/>
                </a:solidFill>
                <a:latin typeface="Galano Grotesque" panose="00000500000000000000" pitchFamily="50" charset="0"/>
                <a:cs typeface="Trebuchet MS"/>
              </a:rPr>
              <a:t>DAY 28</a:t>
            </a:r>
            <a:endParaRPr sz="1050">
              <a:latin typeface="Galano Grotesque" panose="00000500000000000000" pitchFamily="50" charset="0"/>
              <a:cs typeface="Trebuchet MS"/>
            </a:endParaRPr>
          </a:p>
        </p:txBody>
      </p:sp>
      <p:sp>
        <p:nvSpPr>
          <p:cNvPr id="47" name="TextBox 46">
            <a:extLst>
              <a:ext uri="{FF2B5EF4-FFF2-40B4-BE49-F238E27FC236}">
                <a16:creationId xmlns:a16="http://schemas.microsoft.com/office/drawing/2014/main" id="{77E0F1E9-2750-4F32-4626-31CBB3D971C4}"/>
              </a:ext>
            </a:extLst>
          </p:cNvPr>
          <p:cNvSpPr txBox="1"/>
          <p:nvPr/>
        </p:nvSpPr>
        <p:spPr>
          <a:xfrm>
            <a:off x="3272451" y="4002346"/>
            <a:ext cx="240030" cy="261610"/>
          </a:xfrm>
          <a:prstGeom prst="rect">
            <a:avLst/>
          </a:prstGeom>
          <a:noFill/>
        </p:spPr>
        <p:txBody>
          <a:bodyPr wrap="square" rtlCol="0">
            <a:spAutoFit/>
          </a:bodyPr>
          <a:lstStyle/>
          <a:p>
            <a:r>
              <a:rPr lang="en-GB" sz="1050">
                <a:latin typeface="Galano Grotesque" panose="00000500000000000000" pitchFamily="50" charset="0"/>
              </a:rPr>
              <a:t>7</a:t>
            </a:r>
          </a:p>
        </p:txBody>
      </p:sp>
      <p:sp>
        <p:nvSpPr>
          <p:cNvPr id="48" name="TextBox 47">
            <a:extLst>
              <a:ext uri="{FF2B5EF4-FFF2-40B4-BE49-F238E27FC236}">
                <a16:creationId xmlns:a16="http://schemas.microsoft.com/office/drawing/2014/main" id="{E8C02705-130A-3219-6583-129DCD482890}"/>
              </a:ext>
            </a:extLst>
          </p:cNvPr>
          <p:cNvSpPr txBox="1"/>
          <p:nvPr/>
        </p:nvSpPr>
        <p:spPr>
          <a:xfrm>
            <a:off x="5877912" y="4017623"/>
            <a:ext cx="365760" cy="253916"/>
          </a:xfrm>
          <a:prstGeom prst="rect">
            <a:avLst/>
          </a:prstGeom>
          <a:noFill/>
        </p:spPr>
        <p:txBody>
          <a:bodyPr wrap="square" rtlCol="0">
            <a:spAutoFit/>
          </a:bodyPr>
          <a:lstStyle/>
          <a:p>
            <a:r>
              <a:rPr lang="en-GB" sz="1050">
                <a:latin typeface="Galano Grotesque" panose="00000500000000000000" pitchFamily="50" charset="0"/>
              </a:rPr>
              <a:t>14</a:t>
            </a:r>
          </a:p>
        </p:txBody>
      </p:sp>
      <p:sp>
        <p:nvSpPr>
          <p:cNvPr id="49" name="TextBox 48">
            <a:extLst>
              <a:ext uri="{FF2B5EF4-FFF2-40B4-BE49-F238E27FC236}">
                <a16:creationId xmlns:a16="http://schemas.microsoft.com/office/drawing/2014/main" id="{5B5FCBDD-0A4A-9E5B-5AAF-D3627873D13E}"/>
              </a:ext>
            </a:extLst>
          </p:cNvPr>
          <p:cNvSpPr txBox="1"/>
          <p:nvPr/>
        </p:nvSpPr>
        <p:spPr>
          <a:xfrm>
            <a:off x="8493052" y="4029339"/>
            <a:ext cx="407798" cy="253916"/>
          </a:xfrm>
          <a:prstGeom prst="rect">
            <a:avLst/>
          </a:prstGeom>
          <a:noFill/>
        </p:spPr>
        <p:txBody>
          <a:bodyPr wrap="square" rtlCol="0">
            <a:spAutoFit/>
          </a:bodyPr>
          <a:lstStyle/>
          <a:p>
            <a:r>
              <a:rPr lang="en-GB" sz="1050">
                <a:latin typeface="Galano Grotesque" panose="00000500000000000000" pitchFamily="50" charset="0"/>
              </a:rPr>
              <a:t>21</a:t>
            </a:r>
          </a:p>
        </p:txBody>
      </p:sp>
      <p:sp>
        <p:nvSpPr>
          <p:cNvPr id="51" name="object 4">
            <a:extLst>
              <a:ext uri="{FF2B5EF4-FFF2-40B4-BE49-F238E27FC236}">
                <a16:creationId xmlns:a16="http://schemas.microsoft.com/office/drawing/2014/main" id="{578E3B0B-269A-51E7-9A1F-4DE3ABBB0F0B}"/>
              </a:ext>
            </a:extLst>
          </p:cNvPr>
          <p:cNvSpPr/>
          <p:nvPr/>
        </p:nvSpPr>
        <p:spPr>
          <a:xfrm>
            <a:off x="6246495" y="4209560"/>
            <a:ext cx="114300" cy="802005"/>
          </a:xfrm>
          <a:custGeom>
            <a:avLst/>
            <a:gdLst/>
            <a:ahLst/>
            <a:cxnLst/>
            <a:rect l="l" t="t" r="r" b="b"/>
            <a:pathLst>
              <a:path w="114300" h="802004">
                <a:moveTo>
                  <a:pt x="76213" y="114172"/>
                </a:moveTo>
                <a:lnTo>
                  <a:pt x="38113" y="114426"/>
                </a:lnTo>
                <a:lnTo>
                  <a:pt x="43180" y="801877"/>
                </a:lnTo>
                <a:lnTo>
                  <a:pt x="81280" y="801623"/>
                </a:lnTo>
                <a:lnTo>
                  <a:pt x="76213" y="114172"/>
                </a:lnTo>
                <a:close/>
              </a:path>
              <a:path w="114300" h="802004">
                <a:moveTo>
                  <a:pt x="56261" y="0"/>
                </a:moveTo>
                <a:lnTo>
                  <a:pt x="0" y="114681"/>
                </a:lnTo>
                <a:lnTo>
                  <a:pt x="38113" y="114426"/>
                </a:lnTo>
                <a:lnTo>
                  <a:pt x="37973" y="95376"/>
                </a:lnTo>
                <a:lnTo>
                  <a:pt x="104723" y="95122"/>
                </a:lnTo>
                <a:lnTo>
                  <a:pt x="56261" y="0"/>
                </a:lnTo>
                <a:close/>
              </a:path>
              <a:path w="114300" h="802004">
                <a:moveTo>
                  <a:pt x="76073" y="95122"/>
                </a:moveTo>
                <a:lnTo>
                  <a:pt x="37973" y="95376"/>
                </a:lnTo>
                <a:lnTo>
                  <a:pt x="38113" y="114426"/>
                </a:lnTo>
                <a:lnTo>
                  <a:pt x="76213" y="114172"/>
                </a:lnTo>
                <a:lnTo>
                  <a:pt x="76073" y="95122"/>
                </a:lnTo>
                <a:close/>
              </a:path>
              <a:path w="114300" h="802004">
                <a:moveTo>
                  <a:pt x="104723" y="95122"/>
                </a:moveTo>
                <a:lnTo>
                  <a:pt x="76073" y="95122"/>
                </a:lnTo>
                <a:lnTo>
                  <a:pt x="76213" y="114172"/>
                </a:lnTo>
                <a:lnTo>
                  <a:pt x="114300" y="113918"/>
                </a:lnTo>
                <a:lnTo>
                  <a:pt x="104723" y="95122"/>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30" name="object 24">
            <a:extLst>
              <a:ext uri="{FF2B5EF4-FFF2-40B4-BE49-F238E27FC236}">
                <a16:creationId xmlns:a16="http://schemas.microsoft.com/office/drawing/2014/main" id="{9A671B2B-03BB-D3A4-5631-FE4A4AD57AF1}"/>
              </a:ext>
            </a:extLst>
          </p:cNvPr>
          <p:cNvSpPr txBox="1"/>
          <p:nvPr/>
        </p:nvSpPr>
        <p:spPr>
          <a:xfrm>
            <a:off x="4693795" y="4551782"/>
            <a:ext cx="2404235" cy="714939"/>
          </a:xfrm>
          <a:prstGeom prst="rect">
            <a:avLst/>
          </a:prstGeom>
          <a:solidFill>
            <a:srgbClr val="B8C8B9"/>
          </a:solidFill>
        </p:spPr>
        <p:txBody>
          <a:bodyPr vert="horz" wrap="square" lIns="0" tIns="37465" rIns="0" bIns="0" rtlCol="0">
            <a:spAutoFit/>
          </a:bodyPr>
          <a:lstStyle/>
          <a:p>
            <a:pPr marL="92710" marR="85090">
              <a:lnSpc>
                <a:spcPct val="100000"/>
              </a:lnSpc>
              <a:spcBef>
                <a:spcPts val="295"/>
              </a:spcBef>
            </a:pPr>
            <a:r>
              <a:rPr lang="en-GB" sz="1100" spc="-35">
                <a:latin typeface="Galano Grotesque" panose="00000500000000000000" pitchFamily="50" charset="0"/>
                <a:cs typeface="Trebuchet MS"/>
              </a:rPr>
              <a:t>Day 14: Learning and Growth week – watch an eco-documentary and take down 3 points on what you learnt about the environment</a:t>
            </a:r>
            <a:endParaRPr sz="1100">
              <a:latin typeface="Galano Grotesque" panose="00000500000000000000" pitchFamily="50" charset="0"/>
              <a:cs typeface="Trebuchet MS"/>
            </a:endParaRPr>
          </a:p>
        </p:txBody>
      </p:sp>
      <p:sp>
        <p:nvSpPr>
          <p:cNvPr id="52" name="object 4">
            <a:extLst>
              <a:ext uri="{FF2B5EF4-FFF2-40B4-BE49-F238E27FC236}">
                <a16:creationId xmlns:a16="http://schemas.microsoft.com/office/drawing/2014/main" id="{F2FDD91D-8676-BCF3-4548-AE256431C626}"/>
              </a:ext>
            </a:extLst>
          </p:cNvPr>
          <p:cNvSpPr/>
          <p:nvPr/>
        </p:nvSpPr>
        <p:spPr>
          <a:xfrm rot="10800000">
            <a:off x="7519662" y="3331834"/>
            <a:ext cx="114300" cy="802005"/>
          </a:xfrm>
          <a:custGeom>
            <a:avLst/>
            <a:gdLst/>
            <a:ahLst/>
            <a:cxnLst/>
            <a:rect l="l" t="t" r="r" b="b"/>
            <a:pathLst>
              <a:path w="114300" h="802004">
                <a:moveTo>
                  <a:pt x="76213" y="114172"/>
                </a:moveTo>
                <a:lnTo>
                  <a:pt x="38113" y="114426"/>
                </a:lnTo>
                <a:lnTo>
                  <a:pt x="43180" y="801877"/>
                </a:lnTo>
                <a:lnTo>
                  <a:pt x="81280" y="801623"/>
                </a:lnTo>
                <a:lnTo>
                  <a:pt x="76213" y="114172"/>
                </a:lnTo>
                <a:close/>
              </a:path>
              <a:path w="114300" h="802004">
                <a:moveTo>
                  <a:pt x="56261" y="0"/>
                </a:moveTo>
                <a:lnTo>
                  <a:pt x="0" y="114681"/>
                </a:lnTo>
                <a:lnTo>
                  <a:pt x="38113" y="114426"/>
                </a:lnTo>
                <a:lnTo>
                  <a:pt x="37973" y="95376"/>
                </a:lnTo>
                <a:lnTo>
                  <a:pt x="104723" y="95122"/>
                </a:lnTo>
                <a:lnTo>
                  <a:pt x="56261" y="0"/>
                </a:lnTo>
                <a:close/>
              </a:path>
              <a:path w="114300" h="802004">
                <a:moveTo>
                  <a:pt x="76073" y="95122"/>
                </a:moveTo>
                <a:lnTo>
                  <a:pt x="37973" y="95376"/>
                </a:lnTo>
                <a:lnTo>
                  <a:pt x="38113" y="114426"/>
                </a:lnTo>
                <a:lnTo>
                  <a:pt x="76213" y="114172"/>
                </a:lnTo>
                <a:lnTo>
                  <a:pt x="76073" y="95122"/>
                </a:lnTo>
                <a:close/>
              </a:path>
              <a:path w="114300" h="802004">
                <a:moveTo>
                  <a:pt x="104723" y="95122"/>
                </a:moveTo>
                <a:lnTo>
                  <a:pt x="76073" y="95122"/>
                </a:lnTo>
                <a:lnTo>
                  <a:pt x="76213" y="114172"/>
                </a:lnTo>
                <a:lnTo>
                  <a:pt x="114300" y="113918"/>
                </a:lnTo>
                <a:lnTo>
                  <a:pt x="104723" y="95122"/>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53" name="object 24">
            <a:extLst>
              <a:ext uri="{FF2B5EF4-FFF2-40B4-BE49-F238E27FC236}">
                <a16:creationId xmlns:a16="http://schemas.microsoft.com/office/drawing/2014/main" id="{D1A5E448-5F86-426A-0441-1C8C4C919F06}"/>
              </a:ext>
            </a:extLst>
          </p:cNvPr>
          <p:cNvSpPr txBox="1"/>
          <p:nvPr/>
        </p:nvSpPr>
        <p:spPr>
          <a:xfrm>
            <a:off x="6431844" y="2613124"/>
            <a:ext cx="2404235" cy="1053494"/>
          </a:xfrm>
          <a:prstGeom prst="rect">
            <a:avLst/>
          </a:prstGeom>
          <a:solidFill>
            <a:srgbClr val="B8C8B9"/>
          </a:solidFill>
        </p:spPr>
        <p:txBody>
          <a:bodyPr vert="horz" wrap="square" lIns="0" tIns="37465" rIns="0" bIns="0" rtlCol="0">
            <a:spAutoFit/>
          </a:bodyPr>
          <a:lstStyle/>
          <a:p>
            <a:pPr marL="92710" marR="85090">
              <a:lnSpc>
                <a:spcPct val="100000"/>
              </a:lnSpc>
              <a:spcBef>
                <a:spcPts val="295"/>
              </a:spcBef>
            </a:pPr>
            <a:r>
              <a:rPr lang="en-GB" sz="1100" spc="-35">
                <a:latin typeface="Galano Grotesque" panose="00000500000000000000" pitchFamily="50" charset="0"/>
                <a:cs typeface="Trebuchet MS"/>
              </a:rPr>
              <a:t>Day 18: create a rainwater butt and measure the amount of rainfall that has been collected throughout the day – reuse the rainwater to water surrounding plants and trees</a:t>
            </a:r>
            <a:endParaRPr sz="1100">
              <a:latin typeface="Galano Grotesque" panose="00000500000000000000" pitchFamily="50" charset="0"/>
              <a:cs typeface="Trebuchet MS"/>
            </a:endParaRPr>
          </a:p>
        </p:txBody>
      </p:sp>
      <p:sp>
        <p:nvSpPr>
          <p:cNvPr id="54" name="object 4">
            <a:extLst>
              <a:ext uri="{FF2B5EF4-FFF2-40B4-BE49-F238E27FC236}">
                <a16:creationId xmlns:a16="http://schemas.microsoft.com/office/drawing/2014/main" id="{C6A7D4E6-CF38-75CF-BE18-C3A707FECCB2}"/>
              </a:ext>
            </a:extLst>
          </p:cNvPr>
          <p:cNvSpPr/>
          <p:nvPr/>
        </p:nvSpPr>
        <p:spPr>
          <a:xfrm>
            <a:off x="8848843" y="4212626"/>
            <a:ext cx="114300" cy="802005"/>
          </a:xfrm>
          <a:custGeom>
            <a:avLst/>
            <a:gdLst/>
            <a:ahLst/>
            <a:cxnLst/>
            <a:rect l="l" t="t" r="r" b="b"/>
            <a:pathLst>
              <a:path w="114300" h="802004">
                <a:moveTo>
                  <a:pt x="76213" y="114172"/>
                </a:moveTo>
                <a:lnTo>
                  <a:pt x="38113" y="114426"/>
                </a:lnTo>
                <a:lnTo>
                  <a:pt x="43180" y="801877"/>
                </a:lnTo>
                <a:lnTo>
                  <a:pt x="81280" y="801623"/>
                </a:lnTo>
                <a:lnTo>
                  <a:pt x="76213" y="114172"/>
                </a:lnTo>
                <a:close/>
              </a:path>
              <a:path w="114300" h="802004">
                <a:moveTo>
                  <a:pt x="56261" y="0"/>
                </a:moveTo>
                <a:lnTo>
                  <a:pt x="0" y="114681"/>
                </a:lnTo>
                <a:lnTo>
                  <a:pt x="38113" y="114426"/>
                </a:lnTo>
                <a:lnTo>
                  <a:pt x="37973" y="95376"/>
                </a:lnTo>
                <a:lnTo>
                  <a:pt x="104723" y="95122"/>
                </a:lnTo>
                <a:lnTo>
                  <a:pt x="56261" y="0"/>
                </a:lnTo>
                <a:close/>
              </a:path>
              <a:path w="114300" h="802004">
                <a:moveTo>
                  <a:pt x="76073" y="95122"/>
                </a:moveTo>
                <a:lnTo>
                  <a:pt x="37973" y="95376"/>
                </a:lnTo>
                <a:lnTo>
                  <a:pt x="38113" y="114426"/>
                </a:lnTo>
                <a:lnTo>
                  <a:pt x="76213" y="114172"/>
                </a:lnTo>
                <a:lnTo>
                  <a:pt x="76073" y="95122"/>
                </a:lnTo>
                <a:close/>
              </a:path>
              <a:path w="114300" h="802004">
                <a:moveTo>
                  <a:pt x="104723" y="95122"/>
                </a:moveTo>
                <a:lnTo>
                  <a:pt x="76073" y="95122"/>
                </a:lnTo>
                <a:lnTo>
                  <a:pt x="76213" y="114172"/>
                </a:lnTo>
                <a:lnTo>
                  <a:pt x="114300" y="113918"/>
                </a:lnTo>
                <a:lnTo>
                  <a:pt x="104723" y="95122"/>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55" name="object 24">
            <a:extLst>
              <a:ext uri="{FF2B5EF4-FFF2-40B4-BE49-F238E27FC236}">
                <a16:creationId xmlns:a16="http://schemas.microsoft.com/office/drawing/2014/main" id="{2D8F535B-77E5-6130-A52D-BBA247C0F42E}"/>
              </a:ext>
            </a:extLst>
          </p:cNvPr>
          <p:cNvSpPr txBox="1"/>
          <p:nvPr/>
        </p:nvSpPr>
        <p:spPr>
          <a:xfrm>
            <a:off x="7227563" y="4551782"/>
            <a:ext cx="2404235" cy="714939"/>
          </a:xfrm>
          <a:prstGeom prst="rect">
            <a:avLst/>
          </a:prstGeom>
          <a:solidFill>
            <a:srgbClr val="B8C8B9"/>
          </a:solidFill>
        </p:spPr>
        <p:txBody>
          <a:bodyPr vert="horz" wrap="square" lIns="0" tIns="37465" rIns="0" bIns="0" rtlCol="0">
            <a:spAutoFit/>
          </a:bodyPr>
          <a:lstStyle/>
          <a:p>
            <a:pPr marL="92710" marR="85090">
              <a:lnSpc>
                <a:spcPct val="100000"/>
              </a:lnSpc>
              <a:spcBef>
                <a:spcPts val="295"/>
              </a:spcBef>
            </a:pPr>
            <a:r>
              <a:rPr lang="en-GB" sz="1100" spc="-35">
                <a:latin typeface="Galano Grotesque" panose="00000500000000000000" pitchFamily="50" charset="0"/>
                <a:cs typeface="Trebuchet MS"/>
              </a:rPr>
              <a:t>Day 21: Sustainability and Future week – write down the recipe you used to make a meal from leftover food. </a:t>
            </a:r>
            <a:endParaRPr sz="1100">
              <a:latin typeface="Galano Grotesque" panose="00000500000000000000" pitchFamily="50" charset="0"/>
              <a:cs typeface="Trebuchet MS"/>
            </a:endParaRPr>
          </a:p>
        </p:txBody>
      </p:sp>
      <p:sp>
        <p:nvSpPr>
          <p:cNvPr id="56" name="object 4">
            <a:extLst>
              <a:ext uri="{FF2B5EF4-FFF2-40B4-BE49-F238E27FC236}">
                <a16:creationId xmlns:a16="http://schemas.microsoft.com/office/drawing/2014/main" id="{79D6C77F-05AE-9A75-B6D4-0D3CD286A512}"/>
              </a:ext>
            </a:extLst>
          </p:cNvPr>
          <p:cNvSpPr/>
          <p:nvPr/>
        </p:nvSpPr>
        <p:spPr>
          <a:xfrm rot="10800000">
            <a:off x="9923896" y="3325643"/>
            <a:ext cx="114300" cy="802005"/>
          </a:xfrm>
          <a:custGeom>
            <a:avLst/>
            <a:gdLst/>
            <a:ahLst/>
            <a:cxnLst/>
            <a:rect l="l" t="t" r="r" b="b"/>
            <a:pathLst>
              <a:path w="114300" h="802004">
                <a:moveTo>
                  <a:pt x="76213" y="114172"/>
                </a:moveTo>
                <a:lnTo>
                  <a:pt x="38113" y="114426"/>
                </a:lnTo>
                <a:lnTo>
                  <a:pt x="43180" y="801877"/>
                </a:lnTo>
                <a:lnTo>
                  <a:pt x="81280" y="801623"/>
                </a:lnTo>
                <a:lnTo>
                  <a:pt x="76213" y="114172"/>
                </a:lnTo>
                <a:close/>
              </a:path>
              <a:path w="114300" h="802004">
                <a:moveTo>
                  <a:pt x="56261" y="0"/>
                </a:moveTo>
                <a:lnTo>
                  <a:pt x="0" y="114681"/>
                </a:lnTo>
                <a:lnTo>
                  <a:pt x="38113" y="114426"/>
                </a:lnTo>
                <a:lnTo>
                  <a:pt x="37973" y="95376"/>
                </a:lnTo>
                <a:lnTo>
                  <a:pt x="104723" y="95122"/>
                </a:lnTo>
                <a:lnTo>
                  <a:pt x="56261" y="0"/>
                </a:lnTo>
                <a:close/>
              </a:path>
              <a:path w="114300" h="802004">
                <a:moveTo>
                  <a:pt x="76073" y="95122"/>
                </a:moveTo>
                <a:lnTo>
                  <a:pt x="37973" y="95376"/>
                </a:lnTo>
                <a:lnTo>
                  <a:pt x="38113" y="114426"/>
                </a:lnTo>
                <a:lnTo>
                  <a:pt x="76213" y="114172"/>
                </a:lnTo>
                <a:lnTo>
                  <a:pt x="76073" y="95122"/>
                </a:lnTo>
                <a:close/>
              </a:path>
              <a:path w="114300" h="802004">
                <a:moveTo>
                  <a:pt x="104723" y="95122"/>
                </a:moveTo>
                <a:lnTo>
                  <a:pt x="76073" y="95122"/>
                </a:lnTo>
                <a:lnTo>
                  <a:pt x="76213" y="114172"/>
                </a:lnTo>
                <a:lnTo>
                  <a:pt x="114300" y="113918"/>
                </a:lnTo>
                <a:lnTo>
                  <a:pt x="104723" y="95122"/>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57" name="object 24">
            <a:extLst>
              <a:ext uri="{FF2B5EF4-FFF2-40B4-BE49-F238E27FC236}">
                <a16:creationId xmlns:a16="http://schemas.microsoft.com/office/drawing/2014/main" id="{B7D77DF8-8730-674C-2525-A16F28830978}"/>
              </a:ext>
            </a:extLst>
          </p:cNvPr>
          <p:cNvSpPr txBox="1"/>
          <p:nvPr/>
        </p:nvSpPr>
        <p:spPr>
          <a:xfrm>
            <a:off x="8963143" y="2951679"/>
            <a:ext cx="2404235" cy="714939"/>
          </a:xfrm>
          <a:prstGeom prst="rect">
            <a:avLst/>
          </a:prstGeom>
          <a:solidFill>
            <a:srgbClr val="B8C8B9"/>
          </a:solidFill>
        </p:spPr>
        <p:txBody>
          <a:bodyPr vert="horz" wrap="square" lIns="0" tIns="37465" rIns="0" bIns="0" rtlCol="0">
            <a:spAutoFit/>
          </a:bodyPr>
          <a:lstStyle/>
          <a:p>
            <a:pPr marL="92710" marR="85090">
              <a:lnSpc>
                <a:spcPct val="100000"/>
              </a:lnSpc>
              <a:spcBef>
                <a:spcPts val="295"/>
              </a:spcBef>
            </a:pPr>
            <a:r>
              <a:rPr lang="en-GB" sz="1100" spc="-35">
                <a:latin typeface="Galano Grotesque" panose="00000500000000000000" pitchFamily="50" charset="0"/>
                <a:cs typeface="Trebuchet MS"/>
              </a:rPr>
              <a:t>Day 24: sift through your wardrobe and find unwanted clothes and shoes – take them to a charity shop to be reused or recycled</a:t>
            </a:r>
            <a:endParaRPr sz="1100">
              <a:latin typeface="Galano Grotesque" panose="00000500000000000000" pitchFamily="50" charset="0"/>
              <a:cs typeface="Trebuchet MS"/>
            </a:endParaRPr>
          </a:p>
        </p:txBody>
      </p:sp>
      <p:sp>
        <p:nvSpPr>
          <p:cNvPr id="58" name="object 4">
            <a:extLst>
              <a:ext uri="{FF2B5EF4-FFF2-40B4-BE49-F238E27FC236}">
                <a16:creationId xmlns:a16="http://schemas.microsoft.com/office/drawing/2014/main" id="{AAF30606-171A-5FB9-2705-68202A5F09C9}"/>
              </a:ext>
            </a:extLst>
          </p:cNvPr>
          <p:cNvSpPr/>
          <p:nvPr/>
        </p:nvSpPr>
        <p:spPr>
          <a:xfrm>
            <a:off x="10768998" y="4207929"/>
            <a:ext cx="97993" cy="802005"/>
          </a:xfrm>
          <a:custGeom>
            <a:avLst/>
            <a:gdLst/>
            <a:ahLst/>
            <a:cxnLst/>
            <a:rect l="l" t="t" r="r" b="b"/>
            <a:pathLst>
              <a:path w="114300" h="802004">
                <a:moveTo>
                  <a:pt x="76213" y="114172"/>
                </a:moveTo>
                <a:lnTo>
                  <a:pt x="38113" y="114426"/>
                </a:lnTo>
                <a:lnTo>
                  <a:pt x="43180" y="801877"/>
                </a:lnTo>
                <a:lnTo>
                  <a:pt x="81280" y="801623"/>
                </a:lnTo>
                <a:lnTo>
                  <a:pt x="76213" y="114172"/>
                </a:lnTo>
                <a:close/>
              </a:path>
              <a:path w="114300" h="802004">
                <a:moveTo>
                  <a:pt x="56261" y="0"/>
                </a:moveTo>
                <a:lnTo>
                  <a:pt x="0" y="114681"/>
                </a:lnTo>
                <a:lnTo>
                  <a:pt x="38113" y="114426"/>
                </a:lnTo>
                <a:lnTo>
                  <a:pt x="37973" y="95376"/>
                </a:lnTo>
                <a:lnTo>
                  <a:pt x="104723" y="95122"/>
                </a:lnTo>
                <a:lnTo>
                  <a:pt x="56261" y="0"/>
                </a:lnTo>
                <a:close/>
              </a:path>
              <a:path w="114300" h="802004">
                <a:moveTo>
                  <a:pt x="76073" y="95122"/>
                </a:moveTo>
                <a:lnTo>
                  <a:pt x="37973" y="95376"/>
                </a:lnTo>
                <a:lnTo>
                  <a:pt x="38113" y="114426"/>
                </a:lnTo>
                <a:lnTo>
                  <a:pt x="76213" y="114172"/>
                </a:lnTo>
                <a:lnTo>
                  <a:pt x="76073" y="95122"/>
                </a:lnTo>
                <a:close/>
              </a:path>
              <a:path w="114300" h="802004">
                <a:moveTo>
                  <a:pt x="104723" y="95122"/>
                </a:moveTo>
                <a:lnTo>
                  <a:pt x="76073" y="95122"/>
                </a:lnTo>
                <a:lnTo>
                  <a:pt x="76213" y="114172"/>
                </a:lnTo>
                <a:lnTo>
                  <a:pt x="114300" y="113918"/>
                </a:lnTo>
                <a:lnTo>
                  <a:pt x="104723" y="95122"/>
                </a:lnTo>
                <a:close/>
              </a:path>
            </a:pathLst>
          </a:custGeom>
          <a:solidFill>
            <a:srgbClr val="3B4D3D"/>
          </a:solidFill>
          <a:ln>
            <a:solidFill>
              <a:srgbClr val="3B4D3D"/>
            </a:solidFill>
          </a:ln>
        </p:spPr>
        <p:txBody>
          <a:bodyPr wrap="square" lIns="0" tIns="0" rIns="0" bIns="0" rtlCol="0"/>
          <a:lstStyle/>
          <a:p>
            <a:endParaRPr sz="1600">
              <a:latin typeface="Galano Grotesque" panose="00000500000000000000" pitchFamily="50" charset="0"/>
            </a:endParaRPr>
          </a:p>
        </p:txBody>
      </p:sp>
      <p:sp>
        <p:nvSpPr>
          <p:cNvPr id="59" name="object 18">
            <a:extLst>
              <a:ext uri="{FF2B5EF4-FFF2-40B4-BE49-F238E27FC236}">
                <a16:creationId xmlns:a16="http://schemas.microsoft.com/office/drawing/2014/main" id="{3BC52786-2D3D-505D-4405-6223BA26C77E}"/>
              </a:ext>
            </a:extLst>
          </p:cNvPr>
          <p:cNvSpPr txBox="1"/>
          <p:nvPr/>
        </p:nvSpPr>
        <p:spPr>
          <a:xfrm>
            <a:off x="9755918" y="4551782"/>
            <a:ext cx="1626693" cy="1052852"/>
          </a:xfrm>
          <a:prstGeom prst="rect">
            <a:avLst/>
          </a:prstGeom>
          <a:solidFill>
            <a:srgbClr val="B8C8B9"/>
          </a:solidFill>
        </p:spPr>
        <p:txBody>
          <a:bodyPr vert="horz" wrap="square" lIns="0" tIns="36830" rIns="0" bIns="0" rtlCol="0">
            <a:spAutoFit/>
          </a:bodyPr>
          <a:lstStyle/>
          <a:p>
            <a:pPr marL="92075" marR="206375">
              <a:lnSpc>
                <a:spcPct val="100000"/>
              </a:lnSpc>
              <a:spcBef>
                <a:spcPts val="290"/>
              </a:spcBef>
            </a:pPr>
            <a:r>
              <a:rPr lang="en-GB" sz="1100" spc="-20">
                <a:latin typeface="Galano Grotesque" panose="00000500000000000000" pitchFamily="50" charset="0"/>
                <a:cs typeface="Trebuchet MS"/>
              </a:rPr>
              <a:t>Day 27-28: write a reflection piece of your climate champions journey and submit your work </a:t>
            </a:r>
            <a:endParaRPr sz="1100">
              <a:latin typeface="Galano Grotesque" panose="00000500000000000000" pitchFamily="50" charset="0"/>
              <a:cs typeface="Trebuchet MS"/>
            </a:endParaRPr>
          </a:p>
        </p:txBody>
      </p:sp>
      <p:sp>
        <p:nvSpPr>
          <p:cNvPr id="60" name="TextBox 59">
            <a:extLst>
              <a:ext uri="{FF2B5EF4-FFF2-40B4-BE49-F238E27FC236}">
                <a16:creationId xmlns:a16="http://schemas.microsoft.com/office/drawing/2014/main" id="{19BB4F23-6989-0A5C-31BA-08D37400CAD0}"/>
              </a:ext>
            </a:extLst>
          </p:cNvPr>
          <p:cNvSpPr txBox="1"/>
          <p:nvPr/>
        </p:nvSpPr>
        <p:spPr>
          <a:xfrm>
            <a:off x="395802" y="1301240"/>
            <a:ext cx="11318057" cy="707886"/>
          </a:xfrm>
          <a:prstGeom prst="rect">
            <a:avLst/>
          </a:prstGeom>
          <a:noFill/>
        </p:spPr>
        <p:txBody>
          <a:bodyPr wrap="square" rtlCol="0">
            <a:spAutoFit/>
          </a:bodyPr>
          <a:lstStyle/>
          <a:p>
            <a:r>
              <a:rPr lang="en-GB" sz="2000" b="1">
                <a:latin typeface="Galano Grotesque" panose="00000500000000000000" pitchFamily="50" charset="0"/>
              </a:rPr>
              <a:t>Engage teams in a series of eco-challenges over 28 days. Inspire community action, measure collective impact, and cultivate eco-leadership/legacy</a:t>
            </a:r>
          </a:p>
        </p:txBody>
      </p:sp>
    </p:spTree>
    <p:extLst>
      <p:ext uri="{BB962C8B-B14F-4D97-AF65-F5344CB8AC3E}">
        <p14:creationId xmlns:p14="http://schemas.microsoft.com/office/powerpoint/2010/main" val="187530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2E328E8-5A5B-8274-A69A-1DD1366579ED}"/>
              </a:ext>
            </a:extLst>
          </p:cNvPr>
          <p:cNvSpPr/>
          <p:nvPr/>
        </p:nvSpPr>
        <p:spPr>
          <a:xfrm>
            <a:off x="7170429" y="1051793"/>
            <a:ext cx="5021571" cy="5815760"/>
          </a:xfrm>
          <a:prstGeom prst="rect">
            <a:avLst/>
          </a:prstGeom>
          <a:solidFill>
            <a:srgbClr val="DE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F2D1F68-7189-24DE-3652-8C116FB8EA59}"/>
              </a:ext>
            </a:extLst>
          </p:cNvPr>
          <p:cNvSpPr/>
          <p:nvPr/>
        </p:nvSpPr>
        <p:spPr>
          <a:xfrm>
            <a:off x="396556" y="420421"/>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3B4D3D"/>
                </a:solidFill>
                <a:latin typeface="Galano Grotesque" panose="00000500000000000000" pitchFamily="50" charset="0"/>
              </a:rPr>
              <a:t>Model 4: Postal Surveys – ‘EcoEnvelopes’</a:t>
            </a:r>
          </a:p>
        </p:txBody>
      </p:sp>
      <p:sp>
        <p:nvSpPr>
          <p:cNvPr id="63" name="Freeform: Shape 62">
            <a:extLst>
              <a:ext uri="{FF2B5EF4-FFF2-40B4-BE49-F238E27FC236}">
                <a16:creationId xmlns:a16="http://schemas.microsoft.com/office/drawing/2014/main" id="{98CBD1A2-8D33-EDE8-D167-DAE6D63A6A59}"/>
              </a:ext>
            </a:extLst>
          </p:cNvPr>
          <p:cNvSpPr/>
          <p:nvPr/>
        </p:nvSpPr>
        <p:spPr>
          <a:xfrm>
            <a:off x="2376630" y="2210686"/>
            <a:ext cx="679677" cy="289110"/>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latin typeface="Galano Grotesque" panose="00000500000000000000" pitchFamily="50" charset="0"/>
            </a:endParaRPr>
          </a:p>
        </p:txBody>
      </p:sp>
      <p:sp>
        <p:nvSpPr>
          <p:cNvPr id="64" name="Freeform: Shape 63">
            <a:extLst>
              <a:ext uri="{FF2B5EF4-FFF2-40B4-BE49-F238E27FC236}">
                <a16:creationId xmlns:a16="http://schemas.microsoft.com/office/drawing/2014/main" id="{44359C26-27AD-6E18-FFFF-BAC8CEA588BF}"/>
              </a:ext>
            </a:extLst>
          </p:cNvPr>
          <p:cNvSpPr/>
          <p:nvPr/>
        </p:nvSpPr>
        <p:spPr>
          <a:xfrm>
            <a:off x="3794216" y="3454680"/>
            <a:ext cx="679677" cy="289110"/>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latin typeface="Galano Grotesque" panose="00000500000000000000" pitchFamily="50" charset="0"/>
            </a:endParaRPr>
          </a:p>
        </p:txBody>
      </p:sp>
      <p:sp>
        <p:nvSpPr>
          <p:cNvPr id="65" name="Freeform: Shape 64">
            <a:extLst>
              <a:ext uri="{FF2B5EF4-FFF2-40B4-BE49-F238E27FC236}">
                <a16:creationId xmlns:a16="http://schemas.microsoft.com/office/drawing/2014/main" id="{874FB84E-CDD1-8EE3-CDCA-9F2B86CEDC35}"/>
              </a:ext>
            </a:extLst>
          </p:cNvPr>
          <p:cNvSpPr/>
          <p:nvPr/>
        </p:nvSpPr>
        <p:spPr>
          <a:xfrm>
            <a:off x="5211803" y="4698673"/>
            <a:ext cx="679677" cy="289110"/>
          </a:xfrm>
          <a:custGeom>
            <a:avLst/>
            <a:gdLst>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0 w 717550"/>
              <a:gd name="connsiteY9" fmla="*/ 294090 h 310896"/>
              <a:gd name="connsiteX10" fmla="*/ 69719 w 717550"/>
              <a:gd name="connsiteY10" fmla="*/ 294090 h 310896"/>
              <a:gd name="connsiteX11" fmla="*/ 208361 w 717550"/>
              <a:gd name="connsiteY11" fmla="*/ 155448 h 310896"/>
              <a:gd name="connsiteX12" fmla="*/ 69719 w 717550"/>
              <a:gd name="connsiteY12" fmla="*/ 16806 h 310896"/>
              <a:gd name="connsiteX13" fmla="*/ 0 w 717550"/>
              <a:gd name="connsiteY13" fmla="*/ 16806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16806 h 310896"/>
              <a:gd name="connsiteX13" fmla="*/ 0 w 717550"/>
              <a:gd name="connsiteY13" fmla="*/ 0 h 310896"/>
              <a:gd name="connsiteX0" fmla="*/ 0 w 717550"/>
              <a:gd name="connsiteY0" fmla="*/ 0 h 310896"/>
              <a:gd name="connsiteX1" fmla="*/ 717550 w 717550"/>
              <a:gd name="connsiteY1" fmla="*/ 0 h 310896"/>
              <a:gd name="connsiteX2" fmla="*/ 717550 w 717550"/>
              <a:gd name="connsiteY2" fmla="*/ 16806 h 310896"/>
              <a:gd name="connsiteX3" fmla="*/ 647831 w 717550"/>
              <a:gd name="connsiteY3" fmla="*/ 16806 h 310896"/>
              <a:gd name="connsiteX4" fmla="*/ 509189 w 717550"/>
              <a:gd name="connsiteY4" fmla="*/ 155448 h 310896"/>
              <a:gd name="connsiteX5" fmla="*/ 647831 w 717550"/>
              <a:gd name="connsiteY5" fmla="*/ 294090 h 310896"/>
              <a:gd name="connsiteX6" fmla="*/ 717550 w 717550"/>
              <a:gd name="connsiteY6" fmla="*/ 294090 h 310896"/>
              <a:gd name="connsiteX7" fmla="*/ 717550 w 717550"/>
              <a:gd name="connsiteY7" fmla="*/ 310896 h 310896"/>
              <a:gd name="connsiteX8" fmla="*/ 0 w 717550"/>
              <a:gd name="connsiteY8" fmla="*/ 310896 h 310896"/>
              <a:gd name="connsiteX9" fmla="*/ 69719 w 717550"/>
              <a:gd name="connsiteY9" fmla="*/ 294090 h 310896"/>
              <a:gd name="connsiteX10" fmla="*/ 208361 w 717550"/>
              <a:gd name="connsiteY10" fmla="*/ 155448 h 310896"/>
              <a:gd name="connsiteX11" fmla="*/ 69719 w 717550"/>
              <a:gd name="connsiteY11" fmla="*/ 16806 h 310896"/>
              <a:gd name="connsiteX12" fmla="*/ 0 w 717550"/>
              <a:gd name="connsiteY12"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294090 h 310896"/>
              <a:gd name="connsiteX6" fmla="*/ 717550 w 717550"/>
              <a:gd name="connsiteY6" fmla="*/ 310896 h 310896"/>
              <a:gd name="connsiteX7" fmla="*/ 0 w 717550"/>
              <a:gd name="connsiteY7" fmla="*/ 310896 h 310896"/>
              <a:gd name="connsiteX8" fmla="*/ 69719 w 717550"/>
              <a:gd name="connsiteY8" fmla="*/ 294090 h 310896"/>
              <a:gd name="connsiteX9" fmla="*/ 208361 w 717550"/>
              <a:gd name="connsiteY9" fmla="*/ 155448 h 310896"/>
              <a:gd name="connsiteX10" fmla="*/ 69719 w 717550"/>
              <a:gd name="connsiteY10" fmla="*/ 16806 h 310896"/>
              <a:gd name="connsiteX11" fmla="*/ 0 w 717550"/>
              <a:gd name="connsiteY11" fmla="*/ 0 h 310896"/>
              <a:gd name="connsiteX0" fmla="*/ 0 w 717550"/>
              <a:gd name="connsiteY0" fmla="*/ 0 h 310896"/>
              <a:gd name="connsiteX1" fmla="*/ 717550 w 717550"/>
              <a:gd name="connsiteY1" fmla="*/ 0 h 310896"/>
              <a:gd name="connsiteX2" fmla="*/ 647831 w 717550"/>
              <a:gd name="connsiteY2" fmla="*/ 16806 h 310896"/>
              <a:gd name="connsiteX3" fmla="*/ 509189 w 717550"/>
              <a:gd name="connsiteY3" fmla="*/ 155448 h 310896"/>
              <a:gd name="connsiteX4" fmla="*/ 647831 w 717550"/>
              <a:gd name="connsiteY4" fmla="*/ 294090 h 310896"/>
              <a:gd name="connsiteX5" fmla="*/ 717550 w 717550"/>
              <a:gd name="connsiteY5" fmla="*/ 310896 h 310896"/>
              <a:gd name="connsiteX6" fmla="*/ 0 w 717550"/>
              <a:gd name="connsiteY6" fmla="*/ 310896 h 310896"/>
              <a:gd name="connsiteX7" fmla="*/ 69719 w 717550"/>
              <a:gd name="connsiteY7" fmla="*/ 294090 h 310896"/>
              <a:gd name="connsiteX8" fmla="*/ 208361 w 717550"/>
              <a:gd name="connsiteY8" fmla="*/ 155448 h 310896"/>
              <a:gd name="connsiteX9" fmla="*/ 69719 w 717550"/>
              <a:gd name="connsiteY9" fmla="*/ 16806 h 310896"/>
              <a:gd name="connsiteX10" fmla="*/ 0 w 717550"/>
              <a:gd name="connsiteY10"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7550" h="310896">
                <a:moveTo>
                  <a:pt x="0" y="0"/>
                </a:moveTo>
                <a:lnTo>
                  <a:pt x="717550" y="0"/>
                </a:lnTo>
                <a:lnTo>
                  <a:pt x="647831" y="16806"/>
                </a:lnTo>
                <a:cubicBezTo>
                  <a:pt x="571261" y="16806"/>
                  <a:pt x="509189" y="78878"/>
                  <a:pt x="509189" y="155448"/>
                </a:cubicBezTo>
                <a:cubicBezTo>
                  <a:pt x="509189" y="232018"/>
                  <a:pt x="571261" y="294090"/>
                  <a:pt x="647831" y="294090"/>
                </a:cubicBezTo>
                <a:lnTo>
                  <a:pt x="717550" y="310896"/>
                </a:lnTo>
                <a:lnTo>
                  <a:pt x="0" y="310896"/>
                </a:lnTo>
                <a:lnTo>
                  <a:pt x="69719" y="294090"/>
                </a:lnTo>
                <a:cubicBezTo>
                  <a:pt x="146289" y="294090"/>
                  <a:pt x="208361" y="232018"/>
                  <a:pt x="208361" y="155448"/>
                </a:cubicBezTo>
                <a:cubicBezTo>
                  <a:pt x="208361" y="78878"/>
                  <a:pt x="146289" y="16806"/>
                  <a:pt x="69719" y="16806"/>
                </a:cubicBezTo>
                <a:lnTo>
                  <a:pt x="0" y="0"/>
                </a:lnTo>
                <a:close/>
              </a:path>
            </a:pathLst>
          </a:cu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latin typeface="Galano Grotesque" panose="00000500000000000000" pitchFamily="50" charset="0"/>
            </a:endParaRPr>
          </a:p>
        </p:txBody>
      </p:sp>
      <p:sp>
        <p:nvSpPr>
          <p:cNvPr id="66" name="Rectangle: Rounded Corners 65">
            <a:extLst>
              <a:ext uri="{FF2B5EF4-FFF2-40B4-BE49-F238E27FC236}">
                <a16:creationId xmlns:a16="http://schemas.microsoft.com/office/drawing/2014/main" id="{6A0B0D28-99D6-9C0D-14D7-97E325A4412C}"/>
              </a:ext>
            </a:extLst>
          </p:cNvPr>
          <p:cNvSpPr/>
          <p:nvPr/>
        </p:nvSpPr>
        <p:spPr>
          <a:xfrm>
            <a:off x="1795787" y="1240175"/>
            <a:ext cx="4607366" cy="986140"/>
          </a:xfrm>
          <a:prstGeom prst="roundRect">
            <a:avLst>
              <a:gd name="adj" fmla="val 50000"/>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67" name="Rectangle: Rounded Corners 66">
            <a:extLst>
              <a:ext uri="{FF2B5EF4-FFF2-40B4-BE49-F238E27FC236}">
                <a16:creationId xmlns:a16="http://schemas.microsoft.com/office/drawing/2014/main" id="{52702111-12ED-23A5-CE6F-6B463B47FC3A}"/>
              </a:ext>
            </a:extLst>
          </p:cNvPr>
          <p:cNvSpPr/>
          <p:nvPr/>
        </p:nvSpPr>
        <p:spPr>
          <a:xfrm>
            <a:off x="1795787" y="3728162"/>
            <a:ext cx="4607366" cy="986140"/>
          </a:xfrm>
          <a:prstGeom prst="roundRect">
            <a:avLst>
              <a:gd name="adj" fmla="val 50000"/>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68" name="Rectangle: Rounded Corners 67">
            <a:extLst>
              <a:ext uri="{FF2B5EF4-FFF2-40B4-BE49-F238E27FC236}">
                <a16:creationId xmlns:a16="http://schemas.microsoft.com/office/drawing/2014/main" id="{E2FB3230-D900-463D-57CE-4A7B8DB882AD}"/>
              </a:ext>
            </a:extLst>
          </p:cNvPr>
          <p:cNvSpPr/>
          <p:nvPr/>
        </p:nvSpPr>
        <p:spPr>
          <a:xfrm>
            <a:off x="1795787" y="4972153"/>
            <a:ext cx="4607366" cy="986140"/>
          </a:xfrm>
          <a:prstGeom prst="roundRect">
            <a:avLst>
              <a:gd name="adj" fmla="val 50000"/>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69" name="Rectangle: Rounded Corners 68">
            <a:extLst>
              <a:ext uri="{FF2B5EF4-FFF2-40B4-BE49-F238E27FC236}">
                <a16:creationId xmlns:a16="http://schemas.microsoft.com/office/drawing/2014/main" id="{84EC3DB4-4C3A-B15C-5A56-698AC386BB8E}"/>
              </a:ext>
            </a:extLst>
          </p:cNvPr>
          <p:cNvSpPr/>
          <p:nvPr/>
        </p:nvSpPr>
        <p:spPr>
          <a:xfrm>
            <a:off x="1795787" y="2484168"/>
            <a:ext cx="4607366" cy="986140"/>
          </a:xfrm>
          <a:prstGeom prst="roundRect">
            <a:avLst>
              <a:gd name="adj" fmla="val 50000"/>
            </a:avLst>
          </a:prstGeom>
          <a:solidFill>
            <a:srgbClr val="44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grpSp>
        <p:nvGrpSpPr>
          <p:cNvPr id="70" name="Group 69">
            <a:extLst>
              <a:ext uri="{FF2B5EF4-FFF2-40B4-BE49-F238E27FC236}">
                <a16:creationId xmlns:a16="http://schemas.microsoft.com/office/drawing/2014/main" id="{FAFAB754-8A65-191D-0FD6-CA85AA0CFB90}"/>
              </a:ext>
            </a:extLst>
          </p:cNvPr>
          <p:cNvGrpSpPr/>
          <p:nvPr/>
        </p:nvGrpSpPr>
        <p:grpSpPr>
          <a:xfrm>
            <a:off x="501095" y="1240175"/>
            <a:ext cx="1004476" cy="986138"/>
            <a:chOff x="1220790" y="1028700"/>
            <a:chExt cx="1060448" cy="1060448"/>
          </a:xfrm>
        </p:grpSpPr>
        <p:grpSp>
          <p:nvGrpSpPr>
            <p:cNvPr id="72" name="Graphic 29" descr="Alarm Ringing">
              <a:extLst>
                <a:ext uri="{FF2B5EF4-FFF2-40B4-BE49-F238E27FC236}">
                  <a16:creationId xmlns:a16="http://schemas.microsoft.com/office/drawing/2014/main" id="{094CADC1-D9CF-C614-5115-358BB076E1A6}"/>
                </a:ext>
              </a:extLst>
            </p:cNvPr>
            <p:cNvGrpSpPr/>
            <p:nvPr/>
          </p:nvGrpSpPr>
          <p:grpSpPr>
            <a:xfrm>
              <a:off x="1508983" y="1338811"/>
              <a:ext cx="483394" cy="299455"/>
              <a:chOff x="1508983" y="1383261"/>
              <a:chExt cx="483394" cy="299455"/>
            </a:xfrm>
            <a:solidFill>
              <a:srgbClr val="FFFFFF"/>
            </a:solidFill>
          </p:grpSpPr>
          <p:sp>
            <p:nvSpPr>
              <p:cNvPr id="73" name="Freeform: Shape 72">
                <a:extLst>
                  <a:ext uri="{FF2B5EF4-FFF2-40B4-BE49-F238E27FC236}">
                    <a16:creationId xmlns:a16="http://schemas.microsoft.com/office/drawing/2014/main" id="{3ECD30E2-74B1-8618-EA15-6A663E69E848}"/>
                  </a:ext>
                </a:extLst>
              </p:cNvPr>
              <p:cNvSpPr/>
              <p:nvPr/>
            </p:nvSpPr>
            <p:spPr>
              <a:xfrm>
                <a:off x="1508983" y="1577370"/>
                <a:ext cx="32003" cy="105346"/>
              </a:xfrm>
              <a:custGeom>
                <a:avLst/>
                <a:gdLst>
                  <a:gd name="connsiteX0" fmla="*/ 32004 w 32003"/>
                  <a:gd name="connsiteY0" fmla="*/ 96012 h 105346"/>
                  <a:gd name="connsiteX1" fmla="*/ 32004 w 32003"/>
                  <a:gd name="connsiteY1" fmla="*/ 9335 h 105346"/>
                  <a:gd name="connsiteX2" fmla="*/ 22003 w 32003"/>
                  <a:gd name="connsiteY2" fmla="*/ 0 h 105346"/>
                  <a:gd name="connsiteX3" fmla="*/ 22003 w 32003"/>
                  <a:gd name="connsiteY3" fmla="*/ 105347 h 105346"/>
                  <a:gd name="connsiteX4" fmla="*/ 32004 w 32003"/>
                  <a:gd name="connsiteY4" fmla="*/ 96012 h 10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3" h="105346">
                    <a:moveTo>
                      <a:pt x="32004" y="96012"/>
                    </a:moveTo>
                    <a:cubicBezTo>
                      <a:pt x="8001" y="72009"/>
                      <a:pt x="8001" y="33338"/>
                      <a:pt x="32004" y="9335"/>
                    </a:cubicBezTo>
                    <a:lnTo>
                      <a:pt x="22003" y="0"/>
                    </a:lnTo>
                    <a:cubicBezTo>
                      <a:pt x="-7334" y="29337"/>
                      <a:pt x="-7334" y="76676"/>
                      <a:pt x="22003" y="105347"/>
                    </a:cubicBezTo>
                    <a:lnTo>
                      <a:pt x="32004" y="96012"/>
                    </a:lnTo>
                    <a:close/>
                  </a:path>
                </a:pathLst>
              </a:custGeom>
              <a:solidFill>
                <a:srgbClr val="FFFFFF"/>
              </a:solidFill>
              <a:ln w="6648" cap="flat">
                <a:noFill/>
                <a:prstDash val="solid"/>
                <a:miter/>
              </a:ln>
            </p:spPr>
            <p:txBody>
              <a:bodyPr rtlCol="0" anchor="ctr"/>
              <a:lstStyle/>
              <a:p>
                <a:endParaRPr lang="en-US" sz="1200">
                  <a:latin typeface="Galano Grotesque" panose="00000500000000000000" pitchFamily="50" charset="0"/>
                </a:endParaRPr>
              </a:p>
            </p:txBody>
          </p:sp>
          <p:sp>
            <p:nvSpPr>
              <p:cNvPr id="75" name="Freeform: Shape 74">
                <a:extLst>
                  <a:ext uri="{FF2B5EF4-FFF2-40B4-BE49-F238E27FC236}">
                    <a16:creationId xmlns:a16="http://schemas.microsoft.com/office/drawing/2014/main" id="{22608FE7-8C1B-7085-000F-CBF09B260F51}"/>
                  </a:ext>
                </a:extLst>
              </p:cNvPr>
              <p:cNvSpPr/>
              <p:nvPr/>
            </p:nvSpPr>
            <p:spPr>
              <a:xfrm>
                <a:off x="1961040" y="1577370"/>
                <a:ext cx="31337" cy="105346"/>
              </a:xfrm>
              <a:custGeom>
                <a:avLst/>
                <a:gdLst>
                  <a:gd name="connsiteX0" fmla="*/ 0 w 31337"/>
                  <a:gd name="connsiteY0" fmla="*/ 9335 h 105346"/>
                  <a:gd name="connsiteX1" fmla="*/ 0 w 31337"/>
                  <a:gd name="connsiteY1" fmla="*/ 96012 h 105346"/>
                  <a:gd name="connsiteX2" fmla="*/ 9335 w 31337"/>
                  <a:gd name="connsiteY2" fmla="*/ 105347 h 105346"/>
                  <a:gd name="connsiteX3" fmla="*/ 9335 w 31337"/>
                  <a:gd name="connsiteY3" fmla="*/ 0 h 105346"/>
                  <a:gd name="connsiteX4" fmla="*/ 0 w 31337"/>
                  <a:gd name="connsiteY4" fmla="*/ 9335 h 10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7" h="105346">
                    <a:moveTo>
                      <a:pt x="0" y="9335"/>
                    </a:moveTo>
                    <a:cubicBezTo>
                      <a:pt x="24003" y="33338"/>
                      <a:pt x="24003" y="72009"/>
                      <a:pt x="0" y="96012"/>
                    </a:cubicBezTo>
                    <a:lnTo>
                      <a:pt x="9335" y="105347"/>
                    </a:lnTo>
                    <a:cubicBezTo>
                      <a:pt x="38672" y="76010"/>
                      <a:pt x="38672" y="28670"/>
                      <a:pt x="9335" y="0"/>
                    </a:cubicBezTo>
                    <a:lnTo>
                      <a:pt x="0" y="9335"/>
                    </a:lnTo>
                    <a:close/>
                  </a:path>
                </a:pathLst>
              </a:custGeom>
              <a:solidFill>
                <a:srgbClr val="FFFFFF"/>
              </a:solidFill>
              <a:ln w="6648" cap="flat">
                <a:noFill/>
                <a:prstDash val="solid"/>
                <a:miter/>
              </a:ln>
            </p:spPr>
            <p:txBody>
              <a:bodyPr rtlCol="0" anchor="ctr"/>
              <a:lstStyle/>
              <a:p>
                <a:endParaRPr lang="en-US" sz="1200">
                  <a:latin typeface="Galano Grotesque" panose="00000500000000000000" pitchFamily="50" charset="0"/>
                </a:endParaRPr>
              </a:p>
            </p:txBody>
          </p:sp>
          <p:sp>
            <p:nvSpPr>
              <p:cNvPr id="78" name="Freeform: Shape 77">
                <a:extLst>
                  <a:ext uri="{FF2B5EF4-FFF2-40B4-BE49-F238E27FC236}">
                    <a16:creationId xmlns:a16="http://schemas.microsoft.com/office/drawing/2014/main" id="{285B9207-EAAD-1191-77F9-7FCBD94AA2C6}"/>
                  </a:ext>
                </a:extLst>
              </p:cNvPr>
              <p:cNvSpPr/>
              <p:nvPr/>
            </p:nvSpPr>
            <p:spPr>
              <a:xfrm>
                <a:off x="1527567" y="1383261"/>
                <a:ext cx="136102" cy="136102"/>
              </a:xfrm>
              <a:custGeom>
                <a:avLst/>
                <a:gdLst>
                  <a:gd name="connsiteX0" fmla="*/ 8086 w 136102"/>
                  <a:gd name="connsiteY0" fmla="*/ 101431 h 136102"/>
                  <a:gd name="connsiteX1" fmla="*/ 42757 w 136102"/>
                  <a:gd name="connsiteY1" fmla="*/ 136102 h 136102"/>
                  <a:gd name="connsiteX2" fmla="*/ 136102 w 136102"/>
                  <a:gd name="connsiteY2" fmla="*/ 42757 h 136102"/>
                  <a:gd name="connsiteX3" fmla="*/ 101431 w 136102"/>
                  <a:gd name="connsiteY3" fmla="*/ 8086 h 136102"/>
                  <a:gd name="connsiteX4" fmla="*/ 64093 w 136102"/>
                  <a:gd name="connsiteY4" fmla="*/ 7420 h 136102"/>
                  <a:gd name="connsiteX5" fmla="*/ 64093 w 136102"/>
                  <a:gd name="connsiteY5" fmla="*/ 7420 h 136102"/>
                  <a:gd name="connsiteX6" fmla="*/ 63427 w 136102"/>
                  <a:gd name="connsiteY6" fmla="*/ 8086 h 136102"/>
                  <a:gd name="connsiteX7" fmla="*/ 8086 w 136102"/>
                  <a:gd name="connsiteY7" fmla="*/ 63427 h 136102"/>
                  <a:gd name="connsiteX8" fmla="*/ 7420 w 136102"/>
                  <a:gd name="connsiteY8" fmla="*/ 100765 h 136102"/>
                  <a:gd name="connsiteX9" fmla="*/ 7420 w 136102"/>
                  <a:gd name="connsiteY9" fmla="*/ 100765 h 136102"/>
                  <a:gd name="connsiteX10" fmla="*/ 8086 w 136102"/>
                  <a:gd name="connsiteY10" fmla="*/ 101431 h 136102"/>
                  <a:gd name="connsiteX11" fmla="*/ 72761 w 136102"/>
                  <a:gd name="connsiteY11" fmla="*/ 17421 h 136102"/>
                  <a:gd name="connsiteX12" fmla="*/ 73428 w 136102"/>
                  <a:gd name="connsiteY12" fmla="*/ 16754 h 136102"/>
                  <a:gd name="connsiteX13" fmla="*/ 91430 w 136102"/>
                  <a:gd name="connsiteY13" fmla="*/ 17421 h 136102"/>
                  <a:gd name="connsiteX14" fmla="*/ 91430 w 136102"/>
                  <a:gd name="connsiteY14" fmla="*/ 17421 h 136102"/>
                  <a:gd name="connsiteX15" fmla="*/ 116767 w 136102"/>
                  <a:gd name="connsiteY15" fmla="*/ 42757 h 136102"/>
                  <a:gd name="connsiteX16" fmla="*/ 42757 w 136102"/>
                  <a:gd name="connsiteY16" fmla="*/ 117433 h 136102"/>
                  <a:gd name="connsiteX17" fmla="*/ 17421 w 136102"/>
                  <a:gd name="connsiteY17" fmla="*/ 92097 h 136102"/>
                  <a:gd name="connsiteX18" fmla="*/ 16754 w 136102"/>
                  <a:gd name="connsiteY18" fmla="*/ 91430 h 136102"/>
                  <a:gd name="connsiteX19" fmla="*/ 17421 w 136102"/>
                  <a:gd name="connsiteY19" fmla="*/ 72761 h 136102"/>
                  <a:gd name="connsiteX20" fmla="*/ 72761 w 136102"/>
                  <a:gd name="connsiteY20" fmla="*/ 17421 h 1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102" h="136102">
                    <a:moveTo>
                      <a:pt x="8086" y="101431"/>
                    </a:moveTo>
                    <a:lnTo>
                      <a:pt x="42757" y="136102"/>
                    </a:lnTo>
                    <a:lnTo>
                      <a:pt x="136102" y="42757"/>
                    </a:lnTo>
                    <a:lnTo>
                      <a:pt x="101431" y="8086"/>
                    </a:lnTo>
                    <a:cubicBezTo>
                      <a:pt x="91430" y="-2582"/>
                      <a:pt x="74761" y="-2582"/>
                      <a:pt x="64093" y="7420"/>
                    </a:cubicBezTo>
                    <a:lnTo>
                      <a:pt x="64093" y="7420"/>
                    </a:lnTo>
                    <a:lnTo>
                      <a:pt x="63427" y="8086"/>
                    </a:lnTo>
                    <a:lnTo>
                      <a:pt x="8086" y="63427"/>
                    </a:lnTo>
                    <a:cubicBezTo>
                      <a:pt x="-2582" y="73428"/>
                      <a:pt x="-2582" y="90097"/>
                      <a:pt x="7420" y="100765"/>
                    </a:cubicBezTo>
                    <a:lnTo>
                      <a:pt x="7420" y="100765"/>
                    </a:lnTo>
                    <a:lnTo>
                      <a:pt x="8086" y="101431"/>
                    </a:lnTo>
                    <a:close/>
                    <a:moveTo>
                      <a:pt x="72761" y="17421"/>
                    </a:moveTo>
                    <a:lnTo>
                      <a:pt x="73428" y="16754"/>
                    </a:lnTo>
                    <a:cubicBezTo>
                      <a:pt x="78762" y="12087"/>
                      <a:pt x="86763" y="12087"/>
                      <a:pt x="91430" y="17421"/>
                    </a:cubicBezTo>
                    <a:lnTo>
                      <a:pt x="91430" y="17421"/>
                    </a:lnTo>
                    <a:lnTo>
                      <a:pt x="116767" y="42757"/>
                    </a:lnTo>
                    <a:lnTo>
                      <a:pt x="42757" y="117433"/>
                    </a:lnTo>
                    <a:lnTo>
                      <a:pt x="17421" y="92097"/>
                    </a:lnTo>
                    <a:lnTo>
                      <a:pt x="16754" y="91430"/>
                    </a:lnTo>
                    <a:cubicBezTo>
                      <a:pt x="12087" y="86096"/>
                      <a:pt x="12087" y="78095"/>
                      <a:pt x="17421" y="72761"/>
                    </a:cubicBezTo>
                    <a:cubicBezTo>
                      <a:pt x="18754" y="71428"/>
                      <a:pt x="72761" y="17421"/>
                      <a:pt x="72761" y="17421"/>
                    </a:cubicBezTo>
                    <a:close/>
                  </a:path>
                </a:pathLst>
              </a:custGeom>
              <a:solidFill>
                <a:srgbClr val="FFFFFF"/>
              </a:solidFill>
              <a:ln w="6648" cap="flat">
                <a:noFill/>
                <a:prstDash val="solid"/>
                <a:miter/>
              </a:ln>
            </p:spPr>
            <p:txBody>
              <a:bodyPr rtlCol="0" anchor="ctr"/>
              <a:lstStyle/>
              <a:p>
                <a:endParaRPr lang="en-US" sz="1200">
                  <a:latin typeface="Galano Grotesque" panose="00000500000000000000" pitchFamily="50" charset="0"/>
                </a:endParaRPr>
              </a:p>
            </p:txBody>
          </p:sp>
          <p:sp>
            <p:nvSpPr>
              <p:cNvPr id="79" name="Freeform: Shape 78">
                <a:extLst>
                  <a:ext uri="{FF2B5EF4-FFF2-40B4-BE49-F238E27FC236}">
                    <a16:creationId xmlns:a16="http://schemas.microsoft.com/office/drawing/2014/main" id="{A893812B-6372-7037-A1FF-E0F049049826}"/>
                  </a:ext>
                </a:extLst>
              </p:cNvPr>
              <p:cNvSpPr/>
              <p:nvPr/>
            </p:nvSpPr>
            <p:spPr>
              <a:xfrm>
                <a:off x="1838358" y="1383261"/>
                <a:ext cx="136102" cy="136102"/>
              </a:xfrm>
              <a:custGeom>
                <a:avLst/>
                <a:gdLst>
                  <a:gd name="connsiteX0" fmla="*/ 128016 w 136102"/>
                  <a:gd name="connsiteY0" fmla="*/ 101431 h 136102"/>
                  <a:gd name="connsiteX1" fmla="*/ 128683 w 136102"/>
                  <a:gd name="connsiteY1" fmla="*/ 100765 h 136102"/>
                  <a:gd name="connsiteX2" fmla="*/ 128016 w 136102"/>
                  <a:gd name="connsiteY2" fmla="*/ 63427 h 136102"/>
                  <a:gd name="connsiteX3" fmla="*/ 128016 w 136102"/>
                  <a:gd name="connsiteY3" fmla="*/ 63427 h 136102"/>
                  <a:gd name="connsiteX4" fmla="*/ 72676 w 136102"/>
                  <a:gd name="connsiteY4" fmla="*/ 8086 h 136102"/>
                  <a:gd name="connsiteX5" fmla="*/ 72009 w 136102"/>
                  <a:gd name="connsiteY5" fmla="*/ 7420 h 136102"/>
                  <a:gd name="connsiteX6" fmla="*/ 34671 w 136102"/>
                  <a:gd name="connsiteY6" fmla="*/ 8086 h 136102"/>
                  <a:gd name="connsiteX7" fmla="*/ 34671 w 136102"/>
                  <a:gd name="connsiteY7" fmla="*/ 8086 h 136102"/>
                  <a:gd name="connsiteX8" fmla="*/ 0 w 136102"/>
                  <a:gd name="connsiteY8" fmla="*/ 42757 h 136102"/>
                  <a:gd name="connsiteX9" fmla="*/ 93345 w 136102"/>
                  <a:gd name="connsiteY9" fmla="*/ 136102 h 136102"/>
                  <a:gd name="connsiteX10" fmla="*/ 128016 w 136102"/>
                  <a:gd name="connsiteY10" fmla="*/ 101431 h 136102"/>
                  <a:gd name="connsiteX11" fmla="*/ 44005 w 136102"/>
                  <a:gd name="connsiteY11" fmla="*/ 17421 h 136102"/>
                  <a:gd name="connsiteX12" fmla="*/ 44005 w 136102"/>
                  <a:gd name="connsiteY12" fmla="*/ 17421 h 136102"/>
                  <a:gd name="connsiteX13" fmla="*/ 62675 w 136102"/>
                  <a:gd name="connsiteY13" fmla="*/ 16754 h 136102"/>
                  <a:gd name="connsiteX14" fmla="*/ 63341 w 136102"/>
                  <a:gd name="connsiteY14" fmla="*/ 17421 h 136102"/>
                  <a:gd name="connsiteX15" fmla="*/ 118682 w 136102"/>
                  <a:gd name="connsiteY15" fmla="*/ 72761 h 136102"/>
                  <a:gd name="connsiteX16" fmla="*/ 118682 w 136102"/>
                  <a:gd name="connsiteY16" fmla="*/ 72761 h 136102"/>
                  <a:gd name="connsiteX17" fmla="*/ 119348 w 136102"/>
                  <a:gd name="connsiteY17" fmla="*/ 90763 h 136102"/>
                  <a:gd name="connsiteX18" fmla="*/ 118682 w 136102"/>
                  <a:gd name="connsiteY18" fmla="*/ 91430 h 136102"/>
                  <a:gd name="connsiteX19" fmla="*/ 93345 w 136102"/>
                  <a:gd name="connsiteY19" fmla="*/ 116767 h 136102"/>
                  <a:gd name="connsiteX20" fmla="*/ 18669 w 136102"/>
                  <a:gd name="connsiteY20" fmla="*/ 42757 h 136102"/>
                  <a:gd name="connsiteX21" fmla="*/ 44005 w 136102"/>
                  <a:gd name="connsiteY21" fmla="*/ 17421 h 1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6102" h="136102">
                    <a:moveTo>
                      <a:pt x="128016" y="101431"/>
                    </a:moveTo>
                    <a:lnTo>
                      <a:pt x="128683" y="100765"/>
                    </a:lnTo>
                    <a:cubicBezTo>
                      <a:pt x="138684" y="90097"/>
                      <a:pt x="138684" y="73428"/>
                      <a:pt x="128016" y="63427"/>
                    </a:cubicBezTo>
                    <a:lnTo>
                      <a:pt x="128016" y="63427"/>
                    </a:lnTo>
                    <a:lnTo>
                      <a:pt x="72676" y="8086"/>
                    </a:lnTo>
                    <a:lnTo>
                      <a:pt x="72009" y="7420"/>
                    </a:lnTo>
                    <a:cubicBezTo>
                      <a:pt x="61341" y="-2582"/>
                      <a:pt x="44672" y="-2582"/>
                      <a:pt x="34671" y="8086"/>
                    </a:cubicBezTo>
                    <a:lnTo>
                      <a:pt x="34671" y="8086"/>
                    </a:lnTo>
                    <a:lnTo>
                      <a:pt x="0" y="42757"/>
                    </a:lnTo>
                    <a:lnTo>
                      <a:pt x="93345" y="136102"/>
                    </a:lnTo>
                    <a:lnTo>
                      <a:pt x="128016" y="101431"/>
                    </a:lnTo>
                    <a:close/>
                    <a:moveTo>
                      <a:pt x="44005" y="17421"/>
                    </a:moveTo>
                    <a:lnTo>
                      <a:pt x="44005" y="17421"/>
                    </a:lnTo>
                    <a:cubicBezTo>
                      <a:pt x="49340" y="12087"/>
                      <a:pt x="57340" y="12087"/>
                      <a:pt x="62675" y="16754"/>
                    </a:cubicBezTo>
                    <a:lnTo>
                      <a:pt x="63341" y="17421"/>
                    </a:lnTo>
                    <a:lnTo>
                      <a:pt x="118682" y="72761"/>
                    </a:lnTo>
                    <a:lnTo>
                      <a:pt x="118682" y="72761"/>
                    </a:lnTo>
                    <a:cubicBezTo>
                      <a:pt x="124015" y="77428"/>
                      <a:pt x="124015" y="86096"/>
                      <a:pt x="119348" y="90763"/>
                    </a:cubicBezTo>
                    <a:lnTo>
                      <a:pt x="118682" y="91430"/>
                    </a:lnTo>
                    <a:lnTo>
                      <a:pt x="93345" y="116767"/>
                    </a:lnTo>
                    <a:lnTo>
                      <a:pt x="18669" y="42757"/>
                    </a:lnTo>
                    <a:lnTo>
                      <a:pt x="44005" y="17421"/>
                    </a:lnTo>
                    <a:close/>
                  </a:path>
                </a:pathLst>
              </a:custGeom>
              <a:solidFill>
                <a:srgbClr val="FFFFFF"/>
              </a:solidFill>
              <a:ln w="6648" cap="flat">
                <a:noFill/>
                <a:prstDash val="solid"/>
                <a:miter/>
              </a:ln>
            </p:spPr>
            <p:txBody>
              <a:bodyPr rtlCol="0" anchor="ctr"/>
              <a:lstStyle/>
              <a:p>
                <a:endParaRPr lang="en-US" sz="1200">
                  <a:latin typeface="Galano Grotesque" panose="00000500000000000000" pitchFamily="50" charset="0"/>
                </a:endParaRPr>
              </a:p>
            </p:txBody>
          </p:sp>
        </p:grpSp>
        <p:sp>
          <p:nvSpPr>
            <p:cNvPr id="71" name="Oval 70">
              <a:extLst>
                <a:ext uri="{FF2B5EF4-FFF2-40B4-BE49-F238E27FC236}">
                  <a16:creationId xmlns:a16="http://schemas.microsoft.com/office/drawing/2014/main" id="{8D570D94-2D6F-693B-D3BA-A25B917D8B5C}"/>
                </a:ext>
              </a:extLst>
            </p:cNvPr>
            <p:cNvSpPr/>
            <p:nvPr/>
          </p:nvSpPr>
          <p:spPr>
            <a:xfrm>
              <a:off x="1220790" y="1028700"/>
              <a:ext cx="1060448" cy="1060448"/>
            </a:xfrm>
            <a:prstGeom prst="ellipse">
              <a:avLst/>
            </a:prstGeom>
            <a:solidFill>
              <a:srgbClr val="46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grpSp>
      <p:sp>
        <p:nvSpPr>
          <p:cNvPr id="82" name="Oval 81">
            <a:extLst>
              <a:ext uri="{FF2B5EF4-FFF2-40B4-BE49-F238E27FC236}">
                <a16:creationId xmlns:a16="http://schemas.microsoft.com/office/drawing/2014/main" id="{CB3FE706-3C80-67EF-4C87-32C8DBC6DDF7}"/>
              </a:ext>
            </a:extLst>
          </p:cNvPr>
          <p:cNvSpPr/>
          <p:nvPr/>
        </p:nvSpPr>
        <p:spPr>
          <a:xfrm>
            <a:off x="501095" y="2484168"/>
            <a:ext cx="1004476" cy="98613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89" name="Oval 88">
            <a:extLst>
              <a:ext uri="{FF2B5EF4-FFF2-40B4-BE49-F238E27FC236}">
                <a16:creationId xmlns:a16="http://schemas.microsoft.com/office/drawing/2014/main" id="{089BB214-815A-DE00-A04F-0783217A5CCE}"/>
              </a:ext>
            </a:extLst>
          </p:cNvPr>
          <p:cNvSpPr/>
          <p:nvPr/>
        </p:nvSpPr>
        <p:spPr>
          <a:xfrm>
            <a:off x="501095" y="4987783"/>
            <a:ext cx="1004476" cy="986138"/>
          </a:xfrm>
          <a:prstGeom prst="ellipse">
            <a:avLst/>
          </a:prstGeom>
          <a:solidFill>
            <a:srgbClr val="DE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95" name="Oval 94">
            <a:extLst>
              <a:ext uri="{FF2B5EF4-FFF2-40B4-BE49-F238E27FC236}">
                <a16:creationId xmlns:a16="http://schemas.microsoft.com/office/drawing/2014/main" id="{4D9BF4BD-8C18-1957-447F-A3618B277450}"/>
              </a:ext>
            </a:extLst>
          </p:cNvPr>
          <p:cNvSpPr/>
          <p:nvPr/>
        </p:nvSpPr>
        <p:spPr>
          <a:xfrm>
            <a:off x="501095" y="3728161"/>
            <a:ext cx="1004476" cy="986138"/>
          </a:xfrm>
          <a:prstGeom prst="ellipse">
            <a:avLst/>
          </a:prstGeom>
          <a:solidFill>
            <a:srgbClr val="A1B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grpSp>
        <p:nvGrpSpPr>
          <p:cNvPr id="97" name="Group 96">
            <a:extLst>
              <a:ext uri="{FF2B5EF4-FFF2-40B4-BE49-F238E27FC236}">
                <a16:creationId xmlns:a16="http://schemas.microsoft.com/office/drawing/2014/main" id="{EE308614-DCE8-CEC8-0CA6-9C566AFC467C}"/>
              </a:ext>
            </a:extLst>
          </p:cNvPr>
          <p:cNvGrpSpPr/>
          <p:nvPr/>
        </p:nvGrpSpPr>
        <p:grpSpPr>
          <a:xfrm>
            <a:off x="2231004" y="1367892"/>
            <a:ext cx="3736930" cy="735114"/>
            <a:chOff x="332936" y="2842512"/>
            <a:chExt cx="2926080" cy="790508"/>
          </a:xfrm>
        </p:grpSpPr>
        <p:sp>
          <p:nvSpPr>
            <p:cNvPr id="98" name="TextBox 97">
              <a:extLst>
                <a:ext uri="{FF2B5EF4-FFF2-40B4-BE49-F238E27FC236}">
                  <a16:creationId xmlns:a16="http://schemas.microsoft.com/office/drawing/2014/main" id="{18358512-B5C2-4BF7-72BC-9FDF2F022554}"/>
                </a:ext>
              </a:extLst>
            </p:cNvPr>
            <p:cNvSpPr txBox="1"/>
            <p:nvPr/>
          </p:nvSpPr>
          <p:spPr>
            <a:xfrm>
              <a:off x="332936" y="2842512"/>
              <a:ext cx="2926080" cy="330970"/>
            </a:xfrm>
            <a:prstGeom prst="rect">
              <a:avLst/>
            </a:prstGeom>
            <a:noFill/>
          </p:spPr>
          <p:txBody>
            <a:bodyPr wrap="square" lIns="0" rIns="0" rtlCol="0" anchor="b">
              <a:spAutoFit/>
            </a:bodyPr>
            <a:lstStyle/>
            <a:p>
              <a:r>
                <a:rPr lang="en-US" sz="1400" b="1" noProof="1">
                  <a:solidFill>
                    <a:schemeClr val="bg1"/>
                  </a:solidFill>
                  <a:latin typeface="Galano Grotesque" panose="00000500000000000000" pitchFamily="50" charset="0"/>
                </a:rPr>
                <a:t>Dispatch Surveys</a:t>
              </a:r>
            </a:p>
          </p:txBody>
        </p:sp>
        <p:sp>
          <p:nvSpPr>
            <p:cNvPr id="99" name="TextBox 98">
              <a:extLst>
                <a:ext uri="{FF2B5EF4-FFF2-40B4-BE49-F238E27FC236}">
                  <a16:creationId xmlns:a16="http://schemas.microsoft.com/office/drawing/2014/main" id="{6F6F9C80-22F5-926E-0075-DCDD097DEBD9}"/>
                </a:ext>
              </a:extLst>
            </p:cNvPr>
            <p:cNvSpPr txBox="1"/>
            <p:nvPr/>
          </p:nvSpPr>
          <p:spPr>
            <a:xfrm>
              <a:off x="332936" y="3086922"/>
              <a:ext cx="2926080" cy="546098"/>
            </a:xfrm>
            <a:prstGeom prst="rect">
              <a:avLst/>
            </a:prstGeom>
            <a:noFill/>
          </p:spPr>
          <p:txBody>
            <a:bodyPr wrap="square" lIns="0" rIns="0" rtlCol="0" anchor="t">
              <a:spAutoFit/>
            </a:bodyPr>
            <a:lstStyle/>
            <a:p>
              <a:pPr algn="just"/>
              <a:r>
                <a:rPr lang="en-GB" sz="900" noProof="1">
                  <a:solidFill>
                    <a:schemeClr val="bg1"/>
                  </a:solidFill>
                  <a:latin typeface="Galano Grotesque" panose="00000500000000000000" pitchFamily="50" charset="0"/>
                </a:rPr>
                <a:t>Surveys, designed for engagement and clarity, are dispatched to a diverse demographic to encourage comprehensive responses and attain quality insights.</a:t>
              </a:r>
              <a:endParaRPr lang="en-US" sz="900" noProof="1">
                <a:solidFill>
                  <a:schemeClr val="bg1"/>
                </a:solidFill>
                <a:latin typeface="Galano Grotesque" panose="00000500000000000000" pitchFamily="50" charset="0"/>
              </a:endParaRPr>
            </a:p>
          </p:txBody>
        </p:sp>
      </p:grpSp>
      <p:grpSp>
        <p:nvGrpSpPr>
          <p:cNvPr id="100" name="Group 99">
            <a:extLst>
              <a:ext uri="{FF2B5EF4-FFF2-40B4-BE49-F238E27FC236}">
                <a16:creationId xmlns:a16="http://schemas.microsoft.com/office/drawing/2014/main" id="{775BA29B-4C72-2FC3-809B-FC7A83995F06}"/>
              </a:ext>
            </a:extLst>
          </p:cNvPr>
          <p:cNvGrpSpPr/>
          <p:nvPr/>
        </p:nvGrpSpPr>
        <p:grpSpPr>
          <a:xfrm>
            <a:off x="2306673" y="2612121"/>
            <a:ext cx="3736930" cy="735114"/>
            <a:chOff x="332936" y="2842512"/>
            <a:chExt cx="2926080" cy="790508"/>
          </a:xfrm>
        </p:grpSpPr>
        <p:sp>
          <p:nvSpPr>
            <p:cNvPr id="101" name="TextBox 100">
              <a:extLst>
                <a:ext uri="{FF2B5EF4-FFF2-40B4-BE49-F238E27FC236}">
                  <a16:creationId xmlns:a16="http://schemas.microsoft.com/office/drawing/2014/main" id="{ED6AFB55-5120-D60A-5843-592E8BB56236}"/>
                </a:ext>
              </a:extLst>
            </p:cNvPr>
            <p:cNvSpPr txBox="1"/>
            <p:nvPr/>
          </p:nvSpPr>
          <p:spPr>
            <a:xfrm>
              <a:off x="332936" y="2842512"/>
              <a:ext cx="2926080" cy="330970"/>
            </a:xfrm>
            <a:prstGeom prst="rect">
              <a:avLst/>
            </a:prstGeom>
            <a:noFill/>
          </p:spPr>
          <p:txBody>
            <a:bodyPr wrap="square" lIns="0" rIns="0" rtlCol="0" anchor="b">
              <a:spAutoFit/>
            </a:bodyPr>
            <a:lstStyle/>
            <a:p>
              <a:r>
                <a:rPr lang="en-US" sz="1400" b="1" noProof="1">
                  <a:solidFill>
                    <a:schemeClr val="bg1"/>
                  </a:solidFill>
                  <a:latin typeface="Galano Grotesque" panose="00000500000000000000" pitchFamily="50" charset="0"/>
                </a:rPr>
                <a:t>Receiving Responses</a:t>
              </a:r>
            </a:p>
          </p:txBody>
        </p:sp>
        <p:sp>
          <p:nvSpPr>
            <p:cNvPr id="102" name="TextBox 101">
              <a:extLst>
                <a:ext uri="{FF2B5EF4-FFF2-40B4-BE49-F238E27FC236}">
                  <a16:creationId xmlns:a16="http://schemas.microsoft.com/office/drawing/2014/main" id="{75522C23-BDF8-7BEB-CBE7-30C00B2080A0}"/>
                </a:ext>
              </a:extLst>
            </p:cNvPr>
            <p:cNvSpPr txBox="1"/>
            <p:nvPr/>
          </p:nvSpPr>
          <p:spPr>
            <a:xfrm>
              <a:off x="332936" y="3086922"/>
              <a:ext cx="2926080" cy="546098"/>
            </a:xfrm>
            <a:prstGeom prst="rect">
              <a:avLst/>
            </a:prstGeom>
            <a:noFill/>
          </p:spPr>
          <p:txBody>
            <a:bodyPr wrap="square" lIns="0" rIns="0" rtlCol="0" anchor="t">
              <a:spAutoFit/>
            </a:bodyPr>
            <a:lstStyle/>
            <a:p>
              <a:pPr algn="just"/>
              <a:r>
                <a:rPr lang="en-GB" sz="900" noProof="1">
                  <a:solidFill>
                    <a:schemeClr val="bg1"/>
                  </a:solidFill>
                  <a:latin typeface="Galano Grotesque" panose="00000500000000000000" pitchFamily="50" charset="0"/>
                </a:rPr>
                <a:t>Focused on secure survey collection, this stage emphasises participant reassurance and employs facilitative strategies, such as reminders, to enhance participation rates.</a:t>
              </a:r>
              <a:endParaRPr lang="en-US" sz="900" noProof="1">
                <a:solidFill>
                  <a:schemeClr val="bg1"/>
                </a:solidFill>
                <a:latin typeface="Galano Grotesque" panose="00000500000000000000" pitchFamily="50" charset="0"/>
              </a:endParaRPr>
            </a:p>
          </p:txBody>
        </p:sp>
      </p:grpSp>
      <p:grpSp>
        <p:nvGrpSpPr>
          <p:cNvPr id="103" name="Group 102">
            <a:extLst>
              <a:ext uri="{FF2B5EF4-FFF2-40B4-BE49-F238E27FC236}">
                <a16:creationId xmlns:a16="http://schemas.microsoft.com/office/drawing/2014/main" id="{20120899-8A03-B206-1F4C-C1B0016D96CC}"/>
              </a:ext>
            </a:extLst>
          </p:cNvPr>
          <p:cNvGrpSpPr/>
          <p:nvPr/>
        </p:nvGrpSpPr>
        <p:grpSpPr>
          <a:xfrm>
            <a:off x="2340129" y="3787525"/>
            <a:ext cx="3736930" cy="873614"/>
            <a:chOff x="332936" y="2768500"/>
            <a:chExt cx="2926080" cy="939445"/>
          </a:xfrm>
        </p:grpSpPr>
        <p:sp>
          <p:nvSpPr>
            <p:cNvPr id="104" name="TextBox 103">
              <a:extLst>
                <a:ext uri="{FF2B5EF4-FFF2-40B4-BE49-F238E27FC236}">
                  <a16:creationId xmlns:a16="http://schemas.microsoft.com/office/drawing/2014/main" id="{3231890F-F9DB-E04C-939E-889029E0C9E3}"/>
                </a:ext>
              </a:extLst>
            </p:cNvPr>
            <p:cNvSpPr txBox="1"/>
            <p:nvPr/>
          </p:nvSpPr>
          <p:spPr>
            <a:xfrm>
              <a:off x="332936" y="2768500"/>
              <a:ext cx="2926080" cy="330969"/>
            </a:xfrm>
            <a:prstGeom prst="rect">
              <a:avLst/>
            </a:prstGeom>
            <a:noFill/>
          </p:spPr>
          <p:txBody>
            <a:bodyPr wrap="square" lIns="0" rIns="0" rtlCol="0" anchor="b">
              <a:spAutoFit/>
            </a:bodyPr>
            <a:lstStyle/>
            <a:p>
              <a:r>
                <a:rPr lang="en-US" sz="1400" b="1" noProof="1">
                  <a:solidFill>
                    <a:schemeClr val="bg1"/>
                  </a:solidFill>
                  <a:latin typeface="Galano Grotesque" panose="00000500000000000000" pitchFamily="50" charset="0"/>
                </a:rPr>
                <a:t>Data Compilation and Sorting</a:t>
              </a:r>
            </a:p>
          </p:txBody>
        </p:sp>
        <p:sp>
          <p:nvSpPr>
            <p:cNvPr id="105" name="TextBox 104">
              <a:extLst>
                <a:ext uri="{FF2B5EF4-FFF2-40B4-BE49-F238E27FC236}">
                  <a16:creationId xmlns:a16="http://schemas.microsoft.com/office/drawing/2014/main" id="{15F28554-20B2-2E43-C3F3-36C6C690C446}"/>
                </a:ext>
              </a:extLst>
            </p:cNvPr>
            <p:cNvSpPr txBox="1"/>
            <p:nvPr/>
          </p:nvSpPr>
          <p:spPr>
            <a:xfrm>
              <a:off x="332936" y="3012910"/>
              <a:ext cx="2926080" cy="695035"/>
            </a:xfrm>
            <a:prstGeom prst="rect">
              <a:avLst/>
            </a:prstGeom>
            <a:noFill/>
          </p:spPr>
          <p:txBody>
            <a:bodyPr wrap="square" lIns="0" rIns="0" rtlCol="0" anchor="t">
              <a:spAutoFit/>
            </a:bodyPr>
            <a:lstStyle/>
            <a:p>
              <a:pPr algn="just"/>
              <a:r>
                <a:rPr lang="en-GB" sz="900" noProof="1">
                  <a:solidFill>
                    <a:schemeClr val="bg1"/>
                  </a:solidFill>
                  <a:latin typeface="Galano Grotesque" panose="00000500000000000000" pitchFamily="50" charset="0"/>
                </a:rPr>
                <a:t>Responses are systematically compiled using essential tools for efficiency and accuracy. This crucial stage prepares data for effective analysis and interpretation, ensuring it’s ready for insightful evaluation</a:t>
              </a:r>
              <a:endParaRPr lang="en-US" sz="900" noProof="1">
                <a:solidFill>
                  <a:schemeClr val="bg1"/>
                </a:solidFill>
                <a:latin typeface="Galano Grotesque" panose="00000500000000000000" pitchFamily="50" charset="0"/>
              </a:endParaRPr>
            </a:p>
          </p:txBody>
        </p:sp>
      </p:grpSp>
      <p:grpSp>
        <p:nvGrpSpPr>
          <p:cNvPr id="106" name="Group 105">
            <a:extLst>
              <a:ext uri="{FF2B5EF4-FFF2-40B4-BE49-F238E27FC236}">
                <a16:creationId xmlns:a16="http://schemas.microsoft.com/office/drawing/2014/main" id="{5F0425D7-9FDE-5066-0BC9-F14FF1DDB9ED}"/>
              </a:ext>
            </a:extLst>
          </p:cNvPr>
          <p:cNvGrpSpPr/>
          <p:nvPr/>
        </p:nvGrpSpPr>
        <p:grpSpPr>
          <a:xfrm>
            <a:off x="2265590" y="5100584"/>
            <a:ext cx="3736930" cy="764611"/>
            <a:chOff x="332936" y="2842512"/>
            <a:chExt cx="2926080" cy="822227"/>
          </a:xfrm>
        </p:grpSpPr>
        <p:sp>
          <p:nvSpPr>
            <p:cNvPr id="107" name="TextBox 106">
              <a:extLst>
                <a:ext uri="{FF2B5EF4-FFF2-40B4-BE49-F238E27FC236}">
                  <a16:creationId xmlns:a16="http://schemas.microsoft.com/office/drawing/2014/main" id="{4132F9F9-937A-97AA-F837-46C29AD20233}"/>
                </a:ext>
              </a:extLst>
            </p:cNvPr>
            <p:cNvSpPr txBox="1"/>
            <p:nvPr/>
          </p:nvSpPr>
          <p:spPr>
            <a:xfrm>
              <a:off x="332936" y="2842512"/>
              <a:ext cx="2926080" cy="330970"/>
            </a:xfrm>
            <a:prstGeom prst="rect">
              <a:avLst/>
            </a:prstGeom>
            <a:noFill/>
          </p:spPr>
          <p:txBody>
            <a:bodyPr wrap="square" lIns="0" rIns="0" rtlCol="0" anchor="b">
              <a:spAutoFit/>
            </a:bodyPr>
            <a:lstStyle/>
            <a:p>
              <a:r>
                <a:rPr lang="en-US" sz="1400" b="1" noProof="1">
                  <a:solidFill>
                    <a:schemeClr val="bg1"/>
                  </a:solidFill>
                  <a:latin typeface="Galano Grotesque" panose="00000500000000000000" pitchFamily="50" charset="0"/>
                </a:rPr>
                <a:t>Analysis and Action Planning</a:t>
              </a:r>
            </a:p>
          </p:txBody>
        </p:sp>
        <p:sp>
          <p:nvSpPr>
            <p:cNvPr id="108" name="TextBox 107">
              <a:extLst>
                <a:ext uri="{FF2B5EF4-FFF2-40B4-BE49-F238E27FC236}">
                  <a16:creationId xmlns:a16="http://schemas.microsoft.com/office/drawing/2014/main" id="{6C0C10D0-B981-EDE9-B644-50B59100ADB5}"/>
                </a:ext>
              </a:extLst>
            </p:cNvPr>
            <p:cNvSpPr txBox="1"/>
            <p:nvPr/>
          </p:nvSpPr>
          <p:spPr>
            <a:xfrm>
              <a:off x="332936" y="3118641"/>
              <a:ext cx="2926080" cy="546098"/>
            </a:xfrm>
            <a:prstGeom prst="rect">
              <a:avLst/>
            </a:prstGeom>
            <a:noFill/>
          </p:spPr>
          <p:txBody>
            <a:bodyPr wrap="square" lIns="0" rIns="0" rtlCol="0" anchor="t">
              <a:spAutoFit/>
            </a:bodyPr>
            <a:lstStyle/>
            <a:p>
              <a:pPr algn="just"/>
              <a:r>
                <a:rPr lang="en-GB" sz="900" noProof="1">
                  <a:solidFill>
                    <a:schemeClr val="bg1"/>
                  </a:solidFill>
                  <a:latin typeface="Galano Grotesque" panose="00000500000000000000" pitchFamily="50" charset="0"/>
                </a:rPr>
                <a:t>Focused analysis identifies key engagement areas, ensuring findings are objective, precise, and reliable. Address the data and how it will be transformed into actionable insights</a:t>
              </a:r>
              <a:endParaRPr lang="en-US" sz="900" noProof="1">
                <a:solidFill>
                  <a:schemeClr val="bg1"/>
                </a:solidFill>
                <a:latin typeface="Galano Grotesque" panose="00000500000000000000" pitchFamily="50" charset="0"/>
              </a:endParaRPr>
            </a:p>
          </p:txBody>
        </p:sp>
      </p:grpSp>
      <p:grpSp>
        <p:nvGrpSpPr>
          <p:cNvPr id="109" name="Group 108">
            <a:extLst>
              <a:ext uri="{FF2B5EF4-FFF2-40B4-BE49-F238E27FC236}">
                <a16:creationId xmlns:a16="http://schemas.microsoft.com/office/drawing/2014/main" id="{AA716B00-FABC-E673-9969-5100BE539E07}"/>
              </a:ext>
            </a:extLst>
          </p:cNvPr>
          <p:cNvGrpSpPr/>
          <p:nvPr/>
        </p:nvGrpSpPr>
        <p:grpSpPr>
          <a:xfrm>
            <a:off x="6267471" y="5303162"/>
            <a:ext cx="329975" cy="323951"/>
            <a:chOff x="1385940" y="5416902"/>
            <a:chExt cx="348362" cy="348362"/>
          </a:xfrm>
        </p:grpSpPr>
        <p:sp>
          <p:nvSpPr>
            <p:cNvPr id="110" name="Oval 109">
              <a:extLst>
                <a:ext uri="{FF2B5EF4-FFF2-40B4-BE49-F238E27FC236}">
                  <a16:creationId xmlns:a16="http://schemas.microsoft.com/office/drawing/2014/main" id="{FA53BF72-A124-FBFB-15E5-8153656B461F}"/>
                </a:ext>
              </a:extLst>
            </p:cNvPr>
            <p:cNvSpPr/>
            <p:nvPr/>
          </p:nvSpPr>
          <p:spPr>
            <a:xfrm>
              <a:off x="1412977" y="5443939"/>
              <a:ext cx="294288" cy="2942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111" name="Freeform: Shape 110">
              <a:extLst>
                <a:ext uri="{FF2B5EF4-FFF2-40B4-BE49-F238E27FC236}">
                  <a16:creationId xmlns:a16="http://schemas.microsoft.com/office/drawing/2014/main" id="{3774B1A2-1D0F-D2DF-6039-0EF620DE76D9}"/>
                </a:ext>
              </a:extLst>
            </p:cNvPr>
            <p:cNvSpPr/>
            <p:nvPr/>
          </p:nvSpPr>
          <p:spPr>
            <a:xfrm>
              <a:off x="1385940" y="5416902"/>
              <a:ext cx="348362" cy="348362"/>
            </a:xfrm>
            <a:custGeom>
              <a:avLst/>
              <a:gdLst>
                <a:gd name="connsiteX0" fmla="*/ 180092 w 348362"/>
                <a:gd name="connsiteY0" fmla="*/ 125733 h 348362"/>
                <a:gd name="connsiteX1" fmla="*/ 180092 w 348362"/>
                <a:gd name="connsiteY1" fmla="*/ 192411 h 348362"/>
                <a:gd name="connsiteX2" fmla="*/ 134410 w 348362"/>
                <a:gd name="connsiteY2" fmla="*/ 192411 h 348362"/>
                <a:gd name="connsiteX3" fmla="*/ 145224 w 348362"/>
                <a:gd name="connsiteY3" fmla="*/ 179317 h 348362"/>
                <a:gd name="connsiteX4" fmla="*/ 155731 w 348362"/>
                <a:gd name="connsiteY4" fmla="*/ 165100 h 348362"/>
                <a:gd name="connsiteX5" fmla="*/ 166999 w 348362"/>
                <a:gd name="connsiteY5" fmla="*/ 147889 h 348362"/>
                <a:gd name="connsiteX6" fmla="*/ 180092 w 348362"/>
                <a:gd name="connsiteY6" fmla="*/ 125733 h 348362"/>
                <a:gd name="connsiteX7" fmla="*/ 178721 w 348362"/>
                <a:gd name="connsiteY7" fmla="*/ 91929 h 348362"/>
                <a:gd name="connsiteX8" fmla="*/ 165101 w 348362"/>
                <a:gd name="connsiteY8" fmla="*/ 117130 h 348362"/>
                <a:gd name="connsiteX9" fmla="*/ 148421 w 348362"/>
                <a:gd name="connsiteY9" fmla="*/ 143321 h 348362"/>
                <a:gd name="connsiteX10" fmla="*/ 129232 w 348362"/>
                <a:gd name="connsiteY10" fmla="*/ 169283 h 348362"/>
                <a:gd name="connsiteX11" fmla="*/ 108370 w 348362"/>
                <a:gd name="connsiteY11" fmla="*/ 193649 h 348362"/>
                <a:gd name="connsiteX12" fmla="*/ 108370 w 348362"/>
                <a:gd name="connsiteY12" fmla="*/ 214507 h 348362"/>
                <a:gd name="connsiteX13" fmla="*/ 180093 w 348362"/>
                <a:gd name="connsiteY13" fmla="*/ 214507 h 348362"/>
                <a:gd name="connsiteX14" fmla="*/ 180093 w 348362"/>
                <a:gd name="connsiteY14" fmla="*/ 247247 h 348362"/>
                <a:gd name="connsiteX15" fmla="*/ 206435 w 348362"/>
                <a:gd name="connsiteY15" fmla="*/ 247247 h 348362"/>
                <a:gd name="connsiteX16" fmla="*/ 206435 w 348362"/>
                <a:gd name="connsiteY16" fmla="*/ 214507 h 348362"/>
                <a:gd name="connsiteX17" fmla="*/ 227298 w 348362"/>
                <a:gd name="connsiteY17" fmla="*/ 214507 h 348362"/>
                <a:gd name="connsiteX18" fmla="*/ 227298 w 348362"/>
                <a:gd name="connsiteY18" fmla="*/ 192429 h 348362"/>
                <a:gd name="connsiteX19" fmla="*/ 206435 w 348362"/>
                <a:gd name="connsiteY19" fmla="*/ 192429 h 348362"/>
                <a:gd name="connsiteX20" fmla="*/ 206435 w 348362"/>
                <a:gd name="connsiteY20" fmla="*/ 91929 h 348362"/>
                <a:gd name="connsiteX21" fmla="*/ 174186 w 348362"/>
                <a:gd name="connsiteY21" fmla="*/ 0 h 348362"/>
                <a:gd name="connsiteX22" fmla="*/ 174337 w 348362"/>
                <a:gd name="connsiteY22" fmla="*/ 0 h 348362"/>
                <a:gd name="connsiteX23" fmla="*/ 348362 w 348362"/>
                <a:gd name="connsiteY23" fmla="*/ 174181 h 348362"/>
                <a:gd name="connsiteX24" fmla="*/ 348362 w 348362"/>
                <a:gd name="connsiteY24" fmla="*/ 174186 h 348362"/>
                <a:gd name="connsiteX25" fmla="*/ 174176 w 348362"/>
                <a:gd name="connsiteY25" fmla="*/ 348362 h 348362"/>
                <a:gd name="connsiteX26" fmla="*/ 0 w 348362"/>
                <a:gd name="connsiteY26" fmla="*/ 174176 h 348362"/>
                <a:gd name="connsiteX27" fmla="*/ 174186 w 348362"/>
                <a:gd name="connsiteY27" fmla="*/ 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362" h="348362">
                  <a:moveTo>
                    <a:pt x="180092" y="125733"/>
                  </a:moveTo>
                  <a:lnTo>
                    <a:pt x="180092" y="192411"/>
                  </a:lnTo>
                  <a:lnTo>
                    <a:pt x="134410" y="192411"/>
                  </a:lnTo>
                  <a:cubicBezTo>
                    <a:pt x="138174" y="188032"/>
                    <a:pt x="141779" y="183668"/>
                    <a:pt x="145224" y="179317"/>
                  </a:cubicBezTo>
                  <a:cubicBezTo>
                    <a:pt x="148670" y="174966"/>
                    <a:pt x="152172" y="170228"/>
                    <a:pt x="155731" y="165100"/>
                  </a:cubicBezTo>
                  <a:cubicBezTo>
                    <a:pt x="159290" y="159970"/>
                    <a:pt x="163046" y="154233"/>
                    <a:pt x="166999" y="147889"/>
                  </a:cubicBezTo>
                  <a:cubicBezTo>
                    <a:pt x="170952" y="141545"/>
                    <a:pt x="175317" y="134159"/>
                    <a:pt x="180092" y="125733"/>
                  </a:cubicBezTo>
                  <a:close/>
                  <a:moveTo>
                    <a:pt x="178721" y="91929"/>
                  </a:moveTo>
                  <a:cubicBezTo>
                    <a:pt x="174771" y="100050"/>
                    <a:pt x="170231" y="108449"/>
                    <a:pt x="165101" y="117130"/>
                  </a:cubicBezTo>
                  <a:cubicBezTo>
                    <a:pt x="159970" y="125810"/>
                    <a:pt x="154410" y="134540"/>
                    <a:pt x="148421" y="143321"/>
                  </a:cubicBezTo>
                  <a:cubicBezTo>
                    <a:pt x="142431" y="152102"/>
                    <a:pt x="136035" y="160756"/>
                    <a:pt x="129232" y="169283"/>
                  </a:cubicBezTo>
                  <a:cubicBezTo>
                    <a:pt x="122430" y="177810"/>
                    <a:pt x="115475" y="185932"/>
                    <a:pt x="108370" y="193649"/>
                  </a:cubicBezTo>
                  <a:lnTo>
                    <a:pt x="108370" y="214507"/>
                  </a:lnTo>
                  <a:lnTo>
                    <a:pt x="180093" y="214507"/>
                  </a:lnTo>
                  <a:lnTo>
                    <a:pt x="180093" y="247247"/>
                  </a:lnTo>
                  <a:lnTo>
                    <a:pt x="206435" y="247247"/>
                  </a:lnTo>
                  <a:lnTo>
                    <a:pt x="206435" y="214507"/>
                  </a:lnTo>
                  <a:lnTo>
                    <a:pt x="227298" y="214507"/>
                  </a:lnTo>
                  <a:lnTo>
                    <a:pt x="227298" y="192429"/>
                  </a:lnTo>
                  <a:lnTo>
                    <a:pt x="206435" y="192429"/>
                  </a:lnTo>
                  <a:lnTo>
                    <a:pt x="206435" y="91929"/>
                  </a:lnTo>
                  <a:close/>
                  <a:moveTo>
                    <a:pt x="174186" y="0"/>
                  </a:moveTo>
                  <a:cubicBezTo>
                    <a:pt x="174236" y="0"/>
                    <a:pt x="174287" y="0"/>
                    <a:pt x="174337" y="0"/>
                  </a:cubicBezTo>
                  <a:cubicBezTo>
                    <a:pt x="270491" y="43"/>
                    <a:pt x="348405" y="78026"/>
                    <a:pt x="348362" y="174181"/>
                  </a:cubicBezTo>
                  <a:cubicBezTo>
                    <a:pt x="348362" y="174182"/>
                    <a:pt x="348362" y="174184"/>
                    <a:pt x="348362" y="174186"/>
                  </a:cubicBezTo>
                  <a:cubicBezTo>
                    <a:pt x="348359" y="270383"/>
                    <a:pt x="270374" y="348364"/>
                    <a:pt x="174176" y="348362"/>
                  </a:cubicBezTo>
                  <a:cubicBezTo>
                    <a:pt x="77979" y="348359"/>
                    <a:pt x="-3" y="270374"/>
                    <a:pt x="0" y="174176"/>
                  </a:cubicBezTo>
                  <a:cubicBezTo>
                    <a:pt x="3" y="77979"/>
                    <a:pt x="77988" y="-3"/>
                    <a:pt x="174186" y="0"/>
                  </a:cubicBezTo>
                  <a:close/>
                </a:path>
              </a:pathLst>
            </a:custGeom>
            <a:solidFill>
              <a:srgbClr val="DEE6E3"/>
            </a:solidFill>
            <a:ln w="4564" cap="flat">
              <a:noFill/>
              <a:prstDash val="solid"/>
              <a:miter/>
            </a:ln>
          </p:spPr>
          <p:txBody>
            <a:bodyPr rtlCol="0" anchor="ctr"/>
            <a:lstStyle/>
            <a:p>
              <a:endParaRPr lang="en-US" sz="1200">
                <a:latin typeface="Galano Grotesque" panose="00000500000000000000" pitchFamily="50" charset="0"/>
              </a:endParaRPr>
            </a:p>
          </p:txBody>
        </p:sp>
      </p:grpSp>
      <p:grpSp>
        <p:nvGrpSpPr>
          <p:cNvPr id="112" name="Group 111">
            <a:extLst>
              <a:ext uri="{FF2B5EF4-FFF2-40B4-BE49-F238E27FC236}">
                <a16:creationId xmlns:a16="http://schemas.microsoft.com/office/drawing/2014/main" id="{A461A940-C7E0-5900-5E97-6D2838262BD1}"/>
              </a:ext>
            </a:extLst>
          </p:cNvPr>
          <p:cNvGrpSpPr/>
          <p:nvPr/>
        </p:nvGrpSpPr>
        <p:grpSpPr>
          <a:xfrm>
            <a:off x="6267471" y="4059171"/>
            <a:ext cx="329975" cy="323951"/>
            <a:chOff x="9230628" y="4079170"/>
            <a:chExt cx="348362" cy="348362"/>
          </a:xfrm>
        </p:grpSpPr>
        <p:sp>
          <p:nvSpPr>
            <p:cNvPr id="113" name="Oval 112">
              <a:extLst>
                <a:ext uri="{FF2B5EF4-FFF2-40B4-BE49-F238E27FC236}">
                  <a16:creationId xmlns:a16="http://schemas.microsoft.com/office/drawing/2014/main" id="{079E1475-7D3C-A28E-5DCC-BBDF8DC42881}"/>
                </a:ext>
              </a:extLst>
            </p:cNvPr>
            <p:cNvSpPr/>
            <p:nvPr/>
          </p:nvSpPr>
          <p:spPr>
            <a:xfrm>
              <a:off x="9257665" y="4106207"/>
              <a:ext cx="294288" cy="294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114" name="Graphic 67" descr="Badge 3">
              <a:extLst>
                <a:ext uri="{FF2B5EF4-FFF2-40B4-BE49-F238E27FC236}">
                  <a16:creationId xmlns:a16="http://schemas.microsoft.com/office/drawing/2014/main" id="{86B46C86-3589-1F4B-B2BC-72B80B00D8D1}"/>
                </a:ext>
              </a:extLst>
            </p:cNvPr>
            <p:cNvSpPr/>
            <p:nvPr/>
          </p:nvSpPr>
          <p:spPr>
            <a:xfrm>
              <a:off x="9230628" y="4079170"/>
              <a:ext cx="348362" cy="348362"/>
            </a:xfrm>
            <a:custGeom>
              <a:avLst/>
              <a:gdLst>
                <a:gd name="connsiteX0" fmla="*/ 174186 w 348362"/>
                <a:gd name="connsiteY0" fmla="*/ 0 h 348362"/>
                <a:gd name="connsiteX1" fmla="*/ 0 w 348362"/>
                <a:gd name="connsiteY1" fmla="*/ 174176 h 348362"/>
                <a:gd name="connsiteX2" fmla="*/ 174176 w 348362"/>
                <a:gd name="connsiteY2" fmla="*/ 348362 h 348362"/>
                <a:gd name="connsiteX3" fmla="*/ 348362 w 348362"/>
                <a:gd name="connsiteY3" fmla="*/ 174186 h 348362"/>
                <a:gd name="connsiteX4" fmla="*/ 348362 w 348362"/>
                <a:gd name="connsiteY4" fmla="*/ 174167 h 348362"/>
                <a:gd name="connsiteX5" fmla="*/ 174323 w 348362"/>
                <a:gd name="connsiteY5" fmla="*/ 0 h 348362"/>
                <a:gd name="connsiteX6" fmla="*/ 174186 w 348362"/>
                <a:gd name="connsiteY6" fmla="*/ 0 h 348362"/>
                <a:gd name="connsiteX7" fmla="*/ 220267 w 348362"/>
                <a:gd name="connsiteY7" fmla="*/ 227160 h 348362"/>
                <a:gd name="connsiteX8" fmla="*/ 207242 w 348362"/>
                <a:gd name="connsiteY8" fmla="*/ 241473 h 348362"/>
                <a:gd name="connsiteX9" fmla="*/ 188137 w 348362"/>
                <a:gd name="connsiteY9" fmla="*/ 250228 h 348362"/>
                <a:gd name="connsiteX10" fmla="*/ 165206 w 348362"/>
                <a:gd name="connsiteY10" fmla="*/ 253200 h 348362"/>
                <a:gd name="connsiteX11" fmla="*/ 141908 w 348362"/>
                <a:gd name="connsiteY11" fmla="*/ 251141 h 348362"/>
                <a:gd name="connsiteX12" fmla="*/ 123486 w 348362"/>
                <a:gd name="connsiteY12" fmla="*/ 244977 h 348362"/>
                <a:gd name="connsiteX13" fmla="*/ 123486 w 348362"/>
                <a:gd name="connsiteY13" fmla="*/ 221510 h 348362"/>
                <a:gd name="connsiteX14" fmla="*/ 143665 w 348362"/>
                <a:gd name="connsiteY14" fmla="*/ 230801 h 348362"/>
                <a:gd name="connsiteX15" fmla="*/ 165967 w 348362"/>
                <a:gd name="connsiteY15" fmla="*/ 233847 h 348362"/>
                <a:gd name="connsiteX16" fmla="*/ 176781 w 348362"/>
                <a:gd name="connsiteY16" fmla="*/ 232778 h 348362"/>
                <a:gd name="connsiteX17" fmla="*/ 187522 w 348362"/>
                <a:gd name="connsiteY17" fmla="*/ 228898 h 348362"/>
                <a:gd name="connsiteX18" fmla="*/ 195745 w 348362"/>
                <a:gd name="connsiteY18" fmla="*/ 221207 h 348362"/>
                <a:gd name="connsiteX19" fmla="*/ 199010 w 348362"/>
                <a:gd name="connsiteY19" fmla="*/ 208875 h 348362"/>
                <a:gd name="connsiteX20" fmla="*/ 195896 w 348362"/>
                <a:gd name="connsiteY20" fmla="*/ 196158 h 348362"/>
                <a:gd name="connsiteX21" fmla="*/ 187215 w 348362"/>
                <a:gd name="connsiteY21" fmla="*/ 187632 h 348362"/>
                <a:gd name="connsiteX22" fmla="*/ 174121 w 348362"/>
                <a:gd name="connsiteY22" fmla="*/ 182835 h 348362"/>
                <a:gd name="connsiteX23" fmla="*/ 157744 w 348362"/>
                <a:gd name="connsiteY23" fmla="*/ 181312 h 348362"/>
                <a:gd name="connsiteX24" fmla="*/ 143592 w 348362"/>
                <a:gd name="connsiteY24" fmla="*/ 181312 h 348362"/>
                <a:gd name="connsiteX25" fmla="*/ 143592 w 348362"/>
                <a:gd name="connsiteY25" fmla="*/ 161821 h 348362"/>
                <a:gd name="connsiteX26" fmla="*/ 156992 w 348362"/>
                <a:gd name="connsiteY26" fmla="*/ 161821 h 348362"/>
                <a:gd name="connsiteX27" fmla="*/ 171539 w 348362"/>
                <a:gd name="connsiteY27" fmla="*/ 160446 h 348362"/>
                <a:gd name="connsiteX28" fmla="*/ 182959 w 348362"/>
                <a:gd name="connsiteY28" fmla="*/ 155956 h 348362"/>
                <a:gd name="connsiteX29" fmla="*/ 190421 w 348362"/>
                <a:gd name="connsiteY29" fmla="*/ 147958 h 348362"/>
                <a:gd name="connsiteX30" fmla="*/ 193085 w 348362"/>
                <a:gd name="connsiteY30" fmla="*/ 136084 h 348362"/>
                <a:gd name="connsiteX31" fmla="*/ 190576 w 348362"/>
                <a:gd name="connsiteY31" fmla="*/ 125348 h 348362"/>
                <a:gd name="connsiteX32" fmla="*/ 184156 w 348362"/>
                <a:gd name="connsiteY32" fmla="*/ 118799 h 348362"/>
                <a:gd name="connsiteX33" fmla="*/ 175699 w 348362"/>
                <a:gd name="connsiteY33" fmla="*/ 115525 h 348362"/>
                <a:gd name="connsiteX34" fmla="*/ 166871 w 348362"/>
                <a:gd name="connsiteY34" fmla="*/ 114607 h 348362"/>
                <a:gd name="connsiteX35" fmla="*/ 147985 w 348362"/>
                <a:gd name="connsiteY35" fmla="*/ 117359 h 348362"/>
                <a:gd name="connsiteX36" fmla="*/ 130017 w 348362"/>
                <a:gd name="connsiteY36" fmla="*/ 125577 h 348362"/>
                <a:gd name="connsiteX37" fmla="*/ 130017 w 348362"/>
                <a:gd name="connsiteY37" fmla="*/ 103972 h 348362"/>
                <a:gd name="connsiteX38" fmla="*/ 148109 w 348362"/>
                <a:gd name="connsiteY38" fmla="*/ 97345 h 348362"/>
                <a:gd name="connsiteX39" fmla="*/ 169040 w 348362"/>
                <a:gd name="connsiteY39" fmla="*/ 95139 h 348362"/>
                <a:gd name="connsiteX40" fmla="*/ 187701 w 348362"/>
                <a:gd name="connsiteY40" fmla="*/ 97345 h 348362"/>
                <a:gd name="connsiteX41" fmla="*/ 203752 w 348362"/>
                <a:gd name="connsiteY41" fmla="*/ 104123 h 348362"/>
                <a:gd name="connsiteX42" fmla="*/ 214947 w 348362"/>
                <a:gd name="connsiteY42" fmla="*/ 115694 h 348362"/>
                <a:gd name="connsiteX43" fmla="*/ 219130 w 348362"/>
                <a:gd name="connsiteY43" fmla="*/ 132291 h 348362"/>
                <a:gd name="connsiteX44" fmla="*/ 210379 w 348362"/>
                <a:gd name="connsiteY44" fmla="*/ 157267 h 348362"/>
                <a:gd name="connsiteX45" fmla="*/ 186394 w 348362"/>
                <a:gd name="connsiteY45" fmla="*/ 170512 h 348362"/>
                <a:gd name="connsiteX46" fmla="*/ 200859 w 348362"/>
                <a:gd name="connsiteY46" fmla="*/ 174181 h 348362"/>
                <a:gd name="connsiteX47" fmla="*/ 213273 w 348362"/>
                <a:gd name="connsiteY47" fmla="*/ 181872 h 348362"/>
                <a:gd name="connsiteX48" fmla="*/ 221872 w 348362"/>
                <a:gd name="connsiteY48" fmla="*/ 193140 h 348362"/>
                <a:gd name="connsiteX49" fmla="*/ 225082 w 348362"/>
                <a:gd name="connsiteY49" fmla="*/ 207380 h 348362"/>
                <a:gd name="connsiteX50" fmla="*/ 220267 w 348362"/>
                <a:gd name="connsiteY50" fmla="*/ 227160 h 3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8362" h="348362">
                  <a:moveTo>
                    <a:pt x="174186" y="0"/>
                  </a:moveTo>
                  <a:cubicBezTo>
                    <a:pt x="77988" y="-2"/>
                    <a:pt x="3" y="77979"/>
                    <a:pt x="0" y="174176"/>
                  </a:cubicBezTo>
                  <a:cubicBezTo>
                    <a:pt x="-3" y="270374"/>
                    <a:pt x="77979" y="348359"/>
                    <a:pt x="174176" y="348362"/>
                  </a:cubicBezTo>
                  <a:cubicBezTo>
                    <a:pt x="270374" y="348364"/>
                    <a:pt x="348359" y="270383"/>
                    <a:pt x="348362" y="174186"/>
                  </a:cubicBezTo>
                  <a:cubicBezTo>
                    <a:pt x="348362" y="174180"/>
                    <a:pt x="348362" y="174173"/>
                    <a:pt x="348362" y="174167"/>
                  </a:cubicBezTo>
                  <a:cubicBezTo>
                    <a:pt x="348397" y="78013"/>
                    <a:pt x="270478" y="35"/>
                    <a:pt x="174323" y="0"/>
                  </a:cubicBezTo>
                  <a:cubicBezTo>
                    <a:pt x="174277" y="0"/>
                    <a:pt x="174231" y="0"/>
                    <a:pt x="174186" y="0"/>
                  </a:cubicBezTo>
                  <a:close/>
                  <a:moveTo>
                    <a:pt x="220267" y="227160"/>
                  </a:moveTo>
                  <a:cubicBezTo>
                    <a:pt x="217063" y="232854"/>
                    <a:pt x="212610" y="237748"/>
                    <a:pt x="207242" y="241473"/>
                  </a:cubicBezTo>
                  <a:cubicBezTo>
                    <a:pt x="201433" y="245483"/>
                    <a:pt x="194967" y="248446"/>
                    <a:pt x="188137" y="250228"/>
                  </a:cubicBezTo>
                  <a:cubicBezTo>
                    <a:pt x="180660" y="252238"/>
                    <a:pt x="172948" y="253237"/>
                    <a:pt x="165206" y="253200"/>
                  </a:cubicBezTo>
                  <a:cubicBezTo>
                    <a:pt x="157394" y="253227"/>
                    <a:pt x="149595" y="252538"/>
                    <a:pt x="141908" y="251141"/>
                  </a:cubicBezTo>
                  <a:cubicBezTo>
                    <a:pt x="135473" y="250104"/>
                    <a:pt x="129250" y="248022"/>
                    <a:pt x="123486" y="244977"/>
                  </a:cubicBezTo>
                  <a:lnTo>
                    <a:pt x="123486" y="221510"/>
                  </a:lnTo>
                  <a:cubicBezTo>
                    <a:pt x="129606" y="225782"/>
                    <a:pt x="136440" y="228929"/>
                    <a:pt x="143665" y="230801"/>
                  </a:cubicBezTo>
                  <a:cubicBezTo>
                    <a:pt x="150933" y="232792"/>
                    <a:pt x="158432" y="233816"/>
                    <a:pt x="165967" y="233847"/>
                  </a:cubicBezTo>
                  <a:cubicBezTo>
                    <a:pt x="169597" y="233821"/>
                    <a:pt x="173217" y="233463"/>
                    <a:pt x="176781" y="232778"/>
                  </a:cubicBezTo>
                  <a:cubicBezTo>
                    <a:pt x="180555" y="232100"/>
                    <a:pt x="184187" y="230788"/>
                    <a:pt x="187522" y="228898"/>
                  </a:cubicBezTo>
                  <a:cubicBezTo>
                    <a:pt x="190826" y="227012"/>
                    <a:pt x="193643" y="224378"/>
                    <a:pt x="195745" y="221207"/>
                  </a:cubicBezTo>
                  <a:cubicBezTo>
                    <a:pt x="198044" y="217516"/>
                    <a:pt x="199181" y="213220"/>
                    <a:pt x="199010" y="208875"/>
                  </a:cubicBezTo>
                  <a:cubicBezTo>
                    <a:pt x="199145" y="204432"/>
                    <a:pt x="198068" y="200036"/>
                    <a:pt x="195896" y="196158"/>
                  </a:cubicBezTo>
                  <a:cubicBezTo>
                    <a:pt x="193776" y="192622"/>
                    <a:pt x="190788" y="189688"/>
                    <a:pt x="187215" y="187632"/>
                  </a:cubicBezTo>
                  <a:cubicBezTo>
                    <a:pt x="183147" y="185317"/>
                    <a:pt x="178722" y="183695"/>
                    <a:pt x="174121" y="182835"/>
                  </a:cubicBezTo>
                  <a:cubicBezTo>
                    <a:pt x="168726" y="181786"/>
                    <a:pt x="163240" y="181276"/>
                    <a:pt x="157744" y="181312"/>
                  </a:cubicBezTo>
                  <a:lnTo>
                    <a:pt x="143592" y="181312"/>
                  </a:lnTo>
                  <a:lnTo>
                    <a:pt x="143592" y="161821"/>
                  </a:lnTo>
                  <a:lnTo>
                    <a:pt x="156992" y="161821"/>
                  </a:lnTo>
                  <a:cubicBezTo>
                    <a:pt x="161876" y="161857"/>
                    <a:pt x="166750" y="161396"/>
                    <a:pt x="171539" y="160446"/>
                  </a:cubicBezTo>
                  <a:cubicBezTo>
                    <a:pt x="175594" y="159678"/>
                    <a:pt x="179467" y="158155"/>
                    <a:pt x="182959" y="155956"/>
                  </a:cubicBezTo>
                  <a:cubicBezTo>
                    <a:pt x="186078" y="153959"/>
                    <a:pt x="188645" y="151208"/>
                    <a:pt x="190421" y="147958"/>
                  </a:cubicBezTo>
                  <a:cubicBezTo>
                    <a:pt x="192295" y="144287"/>
                    <a:pt x="193212" y="140203"/>
                    <a:pt x="193085" y="136084"/>
                  </a:cubicBezTo>
                  <a:cubicBezTo>
                    <a:pt x="193238" y="132344"/>
                    <a:pt x="192371" y="128633"/>
                    <a:pt x="190576" y="125348"/>
                  </a:cubicBezTo>
                  <a:cubicBezTo>
                    <a:pt x="189008" y="122669"/>
                    <a:pt x="186803" y="120420"/>
                    <a:pt x="184156" y="118799"/>
                  </a:cubicBezTo>
                  <a:cubicBezTo>
                    <a:pt x="181551" y="117220"/>
                    <a:pt x="178688" y="116112"/>
                    <a:pt x="175699" y="115525"/>
                  </a:cubicBezTo>
                  <a:cubicBezTo>
                    <a:pt x="172794" y="114928"/>
                    <a:pt x="169837" y="114621"/>
                    <a:pt x="166871" y="114607"/>
                  </a:cubicBezTo>
                  <a:cubicBezTo>
                    <a:pt x="160480" y="114666"/>
                    <a:pt x="154127" y="115592"/>
                    <a:pt x="147985" y="117359"/>
                  </a:cubicBezTo>
                  <a:cubicBezTo>
                    <a:pt x="141586" y="119095"/>
                    <a:pt x="135515" y="121872"/>
                    <a:pt x="130017" y="125577"/>
                  </a:cubicBezTo>
                  <a:lnTo>
                    <a:pt x="130017" y="103972"/>
                  </a:lnTo>
                  <a:cubicBezTo>
                    <a:pt x="135718" y="100951"/>
                    <a:pt x="141805" y="98721"/>
                    <a:pt x="148109" y="97345"/>
                  </a:cubicBezTo>
                  <a:cubicBezTo>
                    <a:pt x="154984" y="95841"/>
                    <a:pt x="162003" y="95102"/>
                    <a:pt x="169040" y="95139"/>
                  </a:cubicBezTo>
                  <a:cubicBezTo>
                    <a:pt x="175326" y="95128"/>
                    <a:pt x="181591" y="95868"/>
                    <a:pt x="187701" y="97345"/>
                  </a:cubicBezTo>
                  <a:cubicBezTo>
                    <a:pt x="193397" y="98678"/>
                    <a:pt x="198825" y="100970"/>
                    <a:pt x="203752" y="104123"/>
                  </a:cubicBezTo>
                  <a:cubicBezTo>
                    <a:pt x="208323" y="107069"/>
                    <a:pt x="212154" y="111028"/>
                    <a:pt x="214947" y="115694"/>
                  </a:cubicBezTo>
                  <a:cubicBezTo>
                    <a:pt x="217833" y="120740"/>
                    <a:pt x="219279" y="126481"/>
                    <a:pt x="219130" y="132291"/>
                  </a:cubicBezTo>
                  <a:cubicBezTo>
                    <a:pt x="219493" y="141426"/>
                    <a:pt x="216364" y="150357"/>
                    <a:pt x="210379" y="157267"/>
                  </a:cubicBezTo>
                  <a:cubicBezTo>
                    <a:pt x="203970" y="164087"/>
                    <a:pt x="195580" y="168721"/>
                    <a:pt x="186394" y="170512"/>
                  </a:cubicBezTo>
                  <a:cubicBezTo>
                    <a:pt x="191368" y="171026"/>
                    <a:pt x="196241" y="172262"/>
                    <a:pt x="200859" y="174181"/>
                  </a:cubicBezTo>
                  <a:cubicBezTo>
                    <a:pt x="205397" y="176033"/>
                    <a:pt x="209594" y="178633"/>
                    <a:pt x="213273" y="181872"/>
                  </a:cubicBezTo>
                  <a:cubicBezTo>
                    <a:pt x="216845" y="185033"/>
                    <a:pt x="219766" y="188861"/>
                    <a:pt x="221872" y="193140"/>
                  </a:cubicBezTo>
                  <a:cubicBezTo>
                    <a:pt x="224035" y="197572"/>
                    <a:pt x="225135" y="202448"/>
                    <a:pt x="225082" y="207380"/>
                  </a:cubicBezTo>
                  <a:cubicBezTo>
                    <a:pt x="225226" y="214280"/>
                    <a:pt x="223567" y="221098"/>
                    <a:pt x="220267" y="227160"/>
                  </a:cubicBezTo>
                  <a:close/>
                </a:path>
              </a:pathLst>
            </a:custGeom>
            <a:solidFill>
              <a:srgbClr val="A1B9B0"/>
            </a:solidFill>
            <a:ln w="4564" cap="flat">
              <a:noFill/>
              <a:prstDash val="solid"/>
              <a:miter/>
            </a:ln>
          </p:spPr>
          <p:txBody>
            <a:bodyPr rtlCol="0" anchor="ctr"/>
            <a:lstStyle/>
            <a:p>
              <a:endParaRPr lang="en-US" sz="1200">
                <a:latin typeface="Galano Grotesque" panose="00000500000000000000" pitchFamily="50" charset="0"/>
              </a:endParaRPr>
            </a:p>
          </p:txBody>
        </p:sp>
      </p:grpSp>
      <p:grpSp>
        <p:nvGrpSpPr>
          <p:cNvPr id="115" name="Group 114">
            <a:extLst>
              <a:ext uri="{FF2B5EF4-FFF2-40B4-BE49-F238E27FC236}">
                <a16:creationId xmlns:a16="http://schemas.microsoft.com/office/drawing/2014/main" id="{EF2028AE-1B56-B5F1-F150-167446FD0F7B}"/>
              </a:ext>
            </a:extLst>
          </p:cNvPr>
          <p:cNvGrpSpPr/>
          <p:nvPr/>
        </p:nvGrpSpPr>
        <p:grpSpPr>
          <a:xfrm>
            <a:off x="6267471" y="2815176"/>
            <a:ext cx="329965" cy="323942"/>
            <a:chOff x="5376015" y="2741435"/>
            <a:chExt cx="348352" cy="348352"/>
          </a:xfrm>
        </p:grpSpPr>
        <p:sp>
          <p:nvSpPr>
            <p:cNvPr id="116" name="Oval 115">
              <a:extLst>
                <a:ext uri="{FF2B5EF4-FFF2-40B4-BE49-F238E27FC236}">
                  <a16:creationId xmlns:a16="http://schemas.microsoft.com/office/drawing/2014/main" id="{C0C2A96B-C4DF-5024-E52F-469A08A67C53}"/>
                </a:ext>
              </a:extLst>
            </p:cNvPr>
            <p:cNvSpPr/>
            <p:nvPr/>
          </p:nvSpPr>
          <p:spPr>
            <a:xfrm>
              <a:off x="5403047" y="2768467"/>
              <a:ext cx="294288" cy="29428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Galano Grotesque" panose="00000500000000000000" pitchFamily="50" charset="0"/>
              </a:endParaRPr>
            </a:p>
          </p:txBody>
        </p:sp>
        <p:sp>
          <p:nvSpPr>
            <p:cNvPr id="117" name="Graphic 65" descr="Badge">
              <a:extLst>
                <a:ext uri="{FF2B5EF4-FFF2-40B4-BE49-F238E27FC236}">
                  <a16:creationId xmlns:a16="http://schemas.microsoft.com/office/drawing/2014/main" id="{5DEF0C29-A08B-A1AE-9098-2176335C003E}"/>
                </a:ext>
              </a:extLst>
            </p:cNvPr>
            <p:cNvSpPr/>
            <p:nvPr/>
          </p:nvSpPr>
          <p:spPr>
            <a:xfrm>
              <a:off x="5376015" y="2741435"/>
              <a:ext cx="348352" cy="348352"/>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63 h 348352"/>
                <a:gd name="connsiteX5" fmla="*/ 174309 w 348352"/>
                <a:gd name="connsiteY5" fmla="*/ 0 h 348352"/>
                <a:gd name="connsiteX6" fmla="*/ 174176 w 348352"/>
                <a:gd name="connsiteY6" fmla="*/ 0 h 348352"/>
                <a:gd name="connsiteX7" fmla="*/ 223973 w 348352"/>
                <a:gd name="connsiteY7" fmla="*/ 252278 h 348352"/>
                <a:gd name="connsiteX8" fmla="*/ 124385 w 348352"/>
                <a:gd name="connsiteY8" fmla="*/ 252278 h 348352"/>
                <a:gd name="connsiteX9" fmla="*/ 124385 w 348352"/>
                <a:gd name="connsiteY9" fmla="*/ 237662 h 348352"/>
                <a:gd name="connsiteX10" fmla="*/ 127733 w 348352"/>
                <a:gd name="connsiteY10" fmla="*/ 219776 h 348352"/>
                <a:gd name="connsiteX11" fmla="*/ 136942 w 348352"/>
                <a:gd name="connsiteY11" fmla="*/ 205101 h 348352"/>
                <a:gd name="connsiteX12" fmla="*/ 150576 w 348352"/>
                <a:gd name="connsiteY12" fmla="*/ 192617 h 348352"/>
                <a:gd name="connsiteX13" fmla="*/ 167325 w 348352"/>
                <a:gd name="connsiteY13" fmla="*/ 181349 h 348352"/>
                <a:gd name="connsiteX14" fmla="*/ 181542 w 348352"/>
                <a:gd name="connsiteY14" fmla="*/ 171145 h 348352"/>
                <a:gd name="connsiteX15" fmla="*/ 190388 w 348352"/>
                <a:gd name="connsiteY15" fmla="*/ 161432 h 348352"/>
                <a:gd name="connsiteX16" fmla="*/ 194887 w 348352"/>
                <a:gd name="connsiteY16" fmla="*/ 151608 h 348352"/>
                <a:gd name="connsiteX17" fmla="*/ 196103 w 348352"/>
                <a:gd name="connsiteY17" fmla="*/ 140643 h 348352"/>
                <a:gd name="connsiteX18" fmla="*/ 194580 w 348352"/>
                <a:gd name="connsiteY18" fmla="*/ 131204 h 348352"/>
                <a:gd name="connsiteX19" fmla="*/ 190086 w 348352"/>
                <a:gd name="connsiteY19" fmla="*/ 123211 h 348352"/>
                <a:gd name="connsiteX20" fmla="*/ 182473 w 348352"/>
                <a:gd name="connsiteY20" fmla="*/ 117707 h 348352"/>
                <a:gd name="connsiteX21" fmla="*/ 171741 w 348352"/>
                <a:gd name="connsiteY21" fmla="*/ 115653 h 348352"/>
                <a:gd name="connsiteX22" fmla="*/ 151030 w 348352"/>
                <a:gd name="connsiteY22" fmla="*/ 120528 h 348352"/>
                <a:gd name="connsiteX23" fmla="*/ 132608 w 348352"/>
                <a:gd name="connsiteY23" fmla="*/ 133621 h 348352"/>
                <a:gd name="connsiteX24" fmla="*/ 132608 w 348352"/>
                <a:gd name="connsiteY24" fmla="*/ 109865 h 348352"/>
                <a:gd name="connsiteX25" fmla="*/ 151104 w 348352"/>
                <a:gd name="connsiteY25" fmla="*/ 99207 h 348352"/>
                <a:gd name="connsiteX26" fmla="*/ 174034 w 348352"/>
                <a:gd name="connsiteY26" fmla="*/ 95997 h 348352"/>
                <a:gd name="connsiteX27" fmla="*/ 192305 w 348352"/>
                <a:gd name="connsiteY27" fmla="*/ 98748 h 348352"/>
                <a:gd name="connsiteX28" fmla="*/ 207229 w 348352"/>
                <a:gd name="connsiteY28" fmla="*/ 106742 h 348352"/>
                <a:gd name="connsiteX29" fmla="*/ 217281 w 348352"/>
                <a:gd name="connsiteY29" fmla="*/ 119835 h 348352"/>
                <a:gd name="connsiteX30" fmla="*/ 220950 w 348352"/>
                <a:gd name="connsiteY30" fmla="*/ 137721 h 348352"/>
                <a:gd name="connsiteX31" fmla="*/ 219038 w 348352"/>
                <a:gd name="connsiteY31" fmla="*/ 154163 h 348352"/>
                <a:gd name="connsiteX32" fmla="*/ 212764 w 348352"/>
                <a:gd name="connsiteY32" fmla="*/ 168375 h 348352"/>
                <a:gd name="connsiteX33" fmla="*/ 201427 w 348352"/>
                <a:gd name="connsiteY33" fmla="*/ 181322 h 348352"/>
                <a:gd name="connsiteX34" fmla="*/ 184371 w 348352"/>
                <a:gd name="connsiteY34" fmla="*/ 193956 h 348352"/>
                <a:gd name="connsiteX35" fmla="*/ 169751 w 348352"/>
                <a:gd name="connsiteY35" fmla="*/ 203551 h 348352"/>
                <a:gd name="connsiteX36" fmla="*/ 158859 w 348352"/>
                <a:gd name="connsiteY36" fmla="*/ 212305 h 348352"/>
                <a:gd name="connsiteX37" fmla="*/ 152090 w 348352"/>
                <a:gd name="connsiteY37" fmla="*/ 221290 h 348352"/>
                <a:gd name="connsiteX38" fmla="*/ 149797 w 348352"/>
                <a:gd name="connsiteY38" fmla="*/ 231572 h 348352"/>
                <a:gd name="connsiteX39" fmla="*/ 223954 w 348352"/>
                <a:gd name="connsiteY39" fmla="*/ 231572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2"/>
                    <a:pt x="348353" y="174167"/>
                    <a:pt x="348353" y="174163"/>
                  </a:cubicBezTo>
                  <a:cubicBezTo>
                    <a:pt x="348386" y="78008"/>
                    <a:pt x="270464" y="33"/>
                    <a:pt x="174309" y="0"/>
                  </a:cubicBezTo>
                  <a:cubicBezTo>
                    <a:pt x="174265" y="0"/>
                    <a:pt x="174221" y="0"/>
                    <a:pt x="174176" y="0"/>
                  </a:cubicBezTo>
                  <a:close/>
                  <a:moveTo>
                    <a:pt x="223973" y="252278"/>
                  </a:moveTo>
                  <a:lnTo>
                    <a:pt x="124385" y="252278"/>
                  </a:lnTo>
                  <a:lnTo>
                    <a:pt x="124385" y="237662"/>
                  </a:lnTo>
                  <a:cubicBezTo>
                    <a:pt x="124294" y="231536"/>
                    <a:pt x="125432" y="225454"/>
                    <a:pt x="127733" y="219776"/>
                  </a:cubicBezTo>
                  <a:cubicBezTo>
                    <a:pt x="129987" y="214418"/>
                    <a:pt x="133097" y="209461"/>
                    <a:pt x="136942" y="205101"/>
                  </a:cubicBezTo>
                  <a:cubicBezTo>
                    <a:pt x="141033" y="200470"/>
                    <a:pt x="145604" y="196286"/>
                    <a:pt x="150576" y="192617"/>
                  </a:cubicBezTo>
                  <a:cubicBezTo>
                    <a:pt x="155755" y="188762"/>
                    <a:pt x="161339" y="185006"/>
                    <a:pt x="167325" y="181349"/>
                  </a:cubicBezTo>
                  <a:cubicBezTo>
                    <a:pt x="172338" y="178347"/>
                    <a:pt x="177093" y="174934"/>
                    <a:pt x="181542" y="171145"/>
                  </a:cubicBezTo>
                  <a:cubicBezTo>
                    <a:pt x="184886" y="168291"/>
                    <a:pt x="187859" y="165028"/>
                    <a:pt x="190388" y="161432"/>
                  </a:cubicBezTo>
                  <a:cubicBezTo>
                    <a:pt x="192470" y="158457"/>
                    <a:pt x="193995" y="155128"/>
                    <a:pt x="194887" y="151608"/>
                  </a:cubicBezTo>
                  <a:cubicBezTo>
                    <a:pt x="195724" y="148014"/>
                    <a:pt x="196132" y="144333"/>
                    <a:pt x="196103" y="140643"/>
                  </a:cubicBezTo>
                  <a:cubicBezTo>
                    <a:pt x="196108" y="137435"/>
                    <a:pt x="195594" y="134248"/>
                    <a:pt x="194580" y="131204"/>
                  </a:cubicBezTo>
                  <a:cubicBezTo>
                    <a:pt x="193625" y="128269"/>
                    <a:pt x="192098" y="125552"/>
                    <a:pt x="190086" y="123211"/>
                  </a:cubicBezTo>
                  <a:cubicBezTo>
                    <a:pt x="187989" y="120832"/>
                    <a:pt x="185389" y="118952"/>
                    <a:pt x="182473" y="117707"/>
                  </a:cubicBezTo>
                  <a:cubicBezTo>
                    <a:pt x="179079" y="116279"/>
                    <a:pt x="175423" y="115579"/>
                    <a:pt x="171741" y="115653"/>
                  </a:cubicBezTo>
                  <a:cubicBezTo>
                    <a:pt x="164550" y="115626"/>
                    <a:pt x="157454" y="117296"/>
                    <a:pt x="151030" y="120528"/>
                  </a:cubicBezTo>
                  <a:cubicBezTo>
                    <a:pt x="144275" y="123956"/>
                    <a:pt x="138066" y="128368"/>
                    <a:pt x="132608" y="133621"/>
                  </a:cubicBezTo>
                  <a:lnTo>
                    <a:pt x="132608" y="109865"/>
                  </a:lnTo>
                  <a:cubicBezTo>
                    <a:pt x="137882" y="104952"/>
                    <a:pt x="144208" y="101307"/>
                    <a:pt x="151104" y="99207"/>
                  </a:cubicBezTo>
                  <a:cubicBezTo>
                    <a:pt x="158545" y="97001"/>
                    <a:pt x="166274" y="95918"/>
                    <a:pt x="174034" y="95997"/>
                  </a:cubicBezTo>
                  <a:cubicBezTo>
                    <a:pt x="180231" y="95954"/>
                    <a:pt x="186396" y="96882"/>
                    <a:pt x="192305" y="98748"/>
                  </a:cubicBezTo>
                  <a:cubicBezTo>
                    <a:pt x="197743" y="100440"/>
                    <a:pt x="202808" y="103153"/>
                    <a:pt x="207229" y="106742"/>
                  </a:cubicBezTo>
                  <a:cubicBezTo>
                    <a:pt x="211527" y="110289"/>
                    <a:pt x="214965" y="114766"/>
                    <a:pt x="217281" y="119835"/>
                  </a:cubicBezTo>
                  <a:cubicBezTo>
                    <a:pt x="219804" y="125455"/>
                    <a:pt x="221056" y="131562"/>
                    <a:pt x="220950" y="137721"/>
                  </a:cubicBezTo>
                  <a:cubicBezTo>
                    <a:pt x="221004" y="143260"/>
                    <a:pt x="220361" y="148784"/>
                    <a:pt x="219038" y="154163"/>
                  </a:cubicBezTo>
                  <a:cubicBezTo>
                    <a:pt x="217741" y="159212"/>
                    <a:pt x="215622" y="164014"/>
                    <a:pt x="212764" y="168375"/>
                  </a:cubicBezTo>
                  <a:cubicBezTo>
                    <a:pt x="209579" y="173176"/>
                    <a:pt x="205766" y="177530"/>
                    <a:pt x="201427" y="181322"/>
                  </a:cubicBezTo>
                  <a:cubicBezTo>
                    <a:pt x="196086" y="185979"/>
                    <a:pt x="190383" y="190204"/>
                    <a:pt x="184371" y="193956"/>
                  </a:cubicBezTo>
                  <a:cubicBezTo>
                    <a:pt x="178886" y="197411"/>
                    <a:pt x="174013" y="200609"/>
                    <a:pt x="169751" y="203551"/>
                  </a:cubicBezTo>
                  <a:cubicBezTo>
                    <a:pt x="165890" y="206171"/>
                    <a:pt x="162248" y="209099"/>
                    <a:pt x="158859" y="212305"/>
                  </a:cubicBezTo>
                  <a:cubicBezTo>
                    <a:pt x="156103" y="214889"/>
                    <a:pt x="153813" y="217928"/>
                    <a:pt x="152090" y="221290"/>
                  </a:cubicBezTo>
                  <a:cubicBezTo>
                    <a:pt x="150540" y="224494"/>
                    <a:pt x="149755" y="228013"/>
                    <a:pt x="149797" y="231572"/>
                  </a:cubicBezTo>
                  <a:lnTo>
                    <a:pt x="223954" y="231572"/>
                  </a:lnTo>
                  <a:close/>
                </a:path>
              </a:pathLst>
            </a:custGeom>
            <a:solidFill>
              <a:schemeClr val="bg1">
                <a:lumMod val="75000"/>
              </a:schemeClr>
            </a:solidFill>
            <a:ln w="4564" cap="flat">
              <a:noFill/>
              <a:prstDash val="solid"/>
              <a:miter/>
            </a:ln>
          </p:spPr>
          <p:txBody>
            <a:bodyPr rtlCol="0" anchor="ctr"/>
            <a:lstStyle/>
            <a:p>
              <a:endParaRPr lang="en-US" sz="1200">
                <a:latin typeface="Galano Grotesque" panose="00000500000000000000" pitchFamily="50" charset="0"/>
              </a:endParaRPr>
            </a:p>
          </p:txBody>
        </p:sp>
      </p:grpSp>
      <p:sp>
        <p:nvSpPr>
          <p:cNvPr id="120" name="Graphic 69" descr="Badge 1">
            <a:extLst>
              <a:ext uri="{FF2B5EF4-FFF2-40B4-BE49-F238E27FC236}">
                <a16:creationId xmlns:a16="http://schemas.microsoft.com/office/drawing/2014/main" id="{1159006C-3D47-48D9-B2BD-8F1C270675BD}"/>
              </a:ext>
            </a:extLst>
          </p:cNvPr>
          <p:cNvSpPr/>
          <p:nvPr/>
        </p:nvSpPr>
        <p:spPr>
          <a:xfrm>
            <a:off x="6267471" y="1571184"/>
            <a:ext cx="329966" cy="323941"/>
          </a:xfrm>
          <a:custGeom>
            <a:avLst/>
            <a:gdLst>
              <a:gd name="connsiteX0" fmla="*/ 174176 w 348352"/>
              <a:gd name="connsiteY0" fmla="*/ 0 h 348352"/>
              <a:gd name="connsiteX1" fmla="*/ 0 w 348352"/>
              <a:gd name="connsiteY1" fmla="*/ 174176 h 348352"/>
              <a:gd name="connsiteX2" fmla="*/ 174176 w 348352"/>
              <a:gd name="connsiteY2" fmla="*/ 348353 h 348352"/>
              <a:gd name="connsiteX3" fmla="*/ 348353 w 348352"/>
              <a:gd name="connsiteY3" fmla="*/ 174176 h 348352"/>
              <a:gd name="connsiteX4" fmla="*/ 348353 w 348352"/>
              <a:gd name="connsiteY4" fmla="*/ 174158 h 348352"/>
              <a:gd name="connsiteX5" fmla="*/ 174314 w 348352"/>
              <a:gd name="connsiteY5" fmla="*/ 0 h 348352"/>
              <a:gd name="connsiteX6" fmla="*/ 174176 w 348352"/>
              <a:gd name="connsiteY6" fmla="*/ 0 h 348352"/>
              <a:gd name="connsiteX7" fmla="*/ 193282 w 348352"/>
              <a:gd name="connsiteY7" fmla="*/ 248109 h 348352"/>
              <a:gd name="connsiteX8" fmla="*/ 166788 w 348352"/>
              <a:gd name="connsiteY8" fmla="*/ 248109 h 348352"/>
              <a:gd name="connsiteX9" fmla="*/ 166788 w 348352"/>
              <a:gd name="connsiteY9" fmla="*/ 121574 h 348352"/>
              <a:gd name="connsiteX10" fmla="*/ 159703 w 348352"/>
              <a:gd name="connsiteY10" fmla="*/ 125990 h 348352"/>
              <a:gd name="connsiteX11" fmla="*/ 152016 w 348352"/>
              <a:gd name="connsiteY11" fmla="*/ 129797 h 348352"/>
              <a:gd name="connsiteX12" fmla="*/ 143032 w 348352"/>
              <a:gd name="connsiteY12" fmla="*/ 132920 h 348352"/>
              <a:gd name="connsiteX13" fmla="*/ 132677 w 348352"/>
              <a:gd name="connsiteY13" fmla="*/ 135736 h 348352"/>
              <a:gd name="connsiteX14" fmla="*/ 132677 w 348352"/>
              <a:gd name="connsiteY14" fmla="*/ 114571 h 348352"/>
              <a:gd name="connsiteX15" fmla="*/ 139602 w 348352"/>
              <a:gd name="connsiteY15" fmla="*/ 112438 h 348352"/>
              <a:gd name="connsiteX16" fmla="*/ 145775 w 348352"/>
              <a:gd name="connsiteY16" fmla="*/ 110306 h 348352"/>
              <a:gd name="connsiteX17" fmla="*/ 151865 w 348352"/>
              <a:gd name="connsiteY17" fmla="*/ 107792 h 348352"/>
              <a:gd name="connsiteX18" fmla="*/ 157955 w 348352"/>
              <a:gd name="connsiteY18" fmla="*/ 105279 h 348352"/>
              <a:gd name="connsiteX19" fmla="*/ 163812 w 348352"/>
              <a:gd name="connsiteY19" fmla="*/ 102234 h 348352"/>
              <a:gd name="connsiteX20" fmla="*/ 169682 w 348352"/>
              <a:gd name="connsiteY20" fmla="*/ 99024 h 348352"/>
              <a:gd name="connsiteX21" fmla="*/ 175997 w 348352"/>
              <a:gd name="connsiteY21" fmla="*/ 95355 h 348352"/>
              <a:gd name="connsiteX22" fmla="*/ 182321 w 348352"/>
              <a:gd name="connsiteY22" fmla="*/ 91686 h 348352"/>
              <a:gd name="connsiteX23" fmla="*/ 193282 w 348352"/>
              <a:gd name="connsiteY23" fmla="*/ 91686 h 34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8352" h="348352">
                <a:moveTo>
                  <a:pt x="174176" y="0"/>
                </a:moveTo>
                <a:cubicBezTo>
                  <a:pt x="77982" y="0"/>
                  <a:pt x="0" y="77982"/>
                  <a:pt x="0" y="174176"/>
                </a:cubicBezTo>
                <a:cubicBezTo>
                  <a:pt x="0" y="270371"/>
                  <a:pt x="77982" y="348353"/>
                  <a:pt x="174176" y="348353"/>
                </a:cubicBezTo>
                <a:cubicBezTo>
                  <a:pt x="270371" y="348353"/>
                  <a:pt x="348353" y="270371"/>
                  <a:pt x="348353" y="174176"/>
                </a:cubicBezTo>
                <a:cubicBezTo>
                  <a:pt x="348353" y="174171"/>
                  <a:pt x="348353" y="174164"/>
                  <a:pt x="348353" y="174158"/>
                </a:cubicBezTo>
                <a:cubicBezTo>
                  <a:pt x="348386" y="78006"/>
                  <a:pt x="270466" y="33"/>
                  <a:pt x="174314" y="0"/>
                </a:cubicBezTo>
                <a:cubicBezTo>
                  <a:pt x="174268" y="0"/>
                  <a:pt x="174222" y="0"/>
                  <a:pt x="174176" y="0"/>
                </a:cubicBezTo>
                <a:close/>
                <a:moveTo>
                  <a:pt x="193282" y="248109"/>
                </a:moveTo>
                <a:lnTo>
                  <a:pt x="166788" y="248109"/>
                </a:lnTo>
                <a:lnTo>
                  <a:pt x="166788" y="121574"/>
                </a:lnTo>
                <a:cubicBezTo>
                  <a:pt x="164550" y="123102"/>
                  <a:pt x="162188" y="124574"/>
                  <a:pt x="159703" y="125990"/>
                </a:cubicBezTo>
                <a:cubicBezTo>
                  <a:pt x="157218" y="127410"/>
                  <a:pt x="154651" y="128681"/>
                  <a:pt x="152016" y="129797"/>
                </a:cubicBezTo>
                <a:cubicBezTo>
                  <a:pt x="149167" y="130916"/>
                  <a:pt x="146172" y="131957"/>
                  <a:pt x="143032" y="132920"/>
                </a:cubicBezTo>
                <a:cubicBezTo>
                  <a:pt x="139892" y="133883"/>
                  <a:pt x="136440" y="134822"/>
                  <a:pt x="132677" y="135736"/>
                </a:cubicBezTo>
                <a:lnTo>
                  <a:pt x="132677" y="114571"/>
                </a:lnTo>
                <a:cubicBezTo>
                  <a:pt x="135214" y="113858"/>
                  <a:pt x="137523" y="113148"/>
                  <a:pt x="139602" y="112438"/>
                </a:cubicBezTo>
                <a:cubicBezTo>
                  <a:pt x="141681" y="111729"/>
                  <a:pt x="143738" y="111018"/>
                  <a:pt x="145775" y="110306"/>
                </a:cubicBezTo>
                <a:cubicBezTo>
                  <a:pt x="147797" y="109494"/>
                  <a:pt x="149833" y="108659"/>
                  <a:pt x="151865" y="107792"/>
                </a:cubicBezTo>
                <a:cubicBezTo>
                  <a:pt x="153897" y="106926"/>
                  <a:pt x="155924" y="106095"/>
                  <a:pt x="157955" y="105279"/>
                </a:cubicBezTo>
                <a:cubicBezTo>
                  <a:pt x="159881" y="104264"/>
                  <a:pt x="161834" y="103249"/>
                  <a:pt x="163812" y="102234"/>
                </a:cubicBezTo>
                <a:cubicBezTo>
                  <a:pt x="165790" y="101219"/>
                  <a:pt x="167747" y="100149"/>
                  <a:pt x="169682" y="99024"/>
                </a:cubicBezTo>
                <a:cubicBezTo>
                  <a:pt x="171822" y="97911"/>
                  <a:pt x="173927" y="96688"/>
                  <a:pt x="175997" y="95355"/>
                </a:cubicBezTo>
                <a:cubicBezTo>
                  <a:pt x="178067" y="94022"/>
                  <a:pt x="180175" y="92799"/>
                  <a:pt x="182321" y="91686"/>
                </a:cubicBezTo>
                <a:lnTo>
                  <a:pt x="193282" y="91686"/>
                </a:lnTo>
                <a:close/>
              </a:path>
            </a:pathLst>
          </a:custGeom>
          <a:solidFill>
            <a:srgbClr val="463B37"/>
          </a:solidFill>
          <a:ln w="4564" cap="flat">
            <a:noFill/>
            <a:prstDash val="solid"/>
            <a:miter/>
          </a:ln>
        </p:spPr>
        <p:txBody>
          <a:bodyPr rtlCol="0" anchor="ctr"/>
          <a:lstStyle/>
          <a:p>
            <a:endParaRPr lang="en-US" sz="1200">
              <a:solidFill>
                <a:schemeClr val="bg1"/>
              </a:solidFill>
              <a:latin typeface="Galano Grotesque" panose="00000500000000000000" pitchFamily="50" charset="0"/>
            </a:endParaRPr>
          </a:p>
        </p:txBody>
      </p:sp>
      <p:pic>
        <p:nvPicPr>
          <p:cNvPr id="123" name="Picture 122" descr="A white paper plane on a black background&#10;&#10;Description automatically generated">
            <a:extLst>
              <a:ext uri="{FF2B5EF4-FFF2-40B4-BE49-F238E27FC236}">
                <a16:creationId xmlns:a16="http://schemas.microsoft.com/office/drawing/2014/main" id="{823464AE-7233-955C-E2BD-DC519930D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62" y="1515635"/>
            <a:ext cx="435219" cy="435219"/>
          </a:xfrm>
          <a:prstGeom prst="rect">
            <a:avLst/>
          </a:prstGeom>
        </p:spPr>
      </p:pic>
      <p:pic>
        <p:nvPicPr>
          <p:cNvPr id="125" name="Picture 124" descr="A white line drawing of a mail&#10;&#10;Description automatically generated">
            <a:extLst>
              <a:ext uri="{FF2B5EF4-FFF2-40B4-BE49-F238E27FC236}">
                <a16:creationId xmlns:a16="http://schemas.microsoft.com/office/drawing/2014/main" id="{3FC74035-281F-7E8F-668D-E0BFBEF79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401" y="2732305"/>
            <a:ext cx="489864" cy="489864"/>
          </a:xfrm>
          <a:prstGeom prst="rect">
            <a:avLst/>
          </a:prstGeom>
        </p:spPr>
      </p:pic>
      <p:pic>
        <p:nvPicPr>
          <p:cNvPr id="127" name="Picture 126" descr="A white line drawing of a funnel with a paper and arrows&#10;&#10;Description automatically generated">
            <a:extLst>
              <a:ext uri="{FF2B5EF4-FFF2-40B4-BE49-F238E27FC236}">
                <a16:creationId xmlns:a16="http://schemas.microsoft.com/office/drawing/2014/main" id="{92D9A394-2123-43E0-B958-365B9E5E91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457" y="3978354"/>
            <a:ext cx="485752" cy="485752"/>
          </a:xfrm>
          <a:prstGeom prst="rect">
            <a:avLst/>
          </a:prstGeom>
        </p:spPr>
      </p:pic>
      <p:pic>
        <p:nvPicPr>
          <p:cNvPr id="128" name="Picture 127" descr="A white line drawing of a magnifying glass">
            <a:extLst>
              <a:ext uri="{FF2B5EF4-FFF2-40B4-BE49-F238E27FC236}">
                <a16:creationId xmlns:a16="http://schemas.microsoft.com/office/drawing/2014/main" id="{AA70568A-871C-96A7-AAAF-725754460D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728" y="5230218"/>
            <a:ext cx="531729" cy="531729"/>
          </a:xfrm>
          <a:prstGeom prst="rect">
            <a:avLst/>
          </a:prstGeom>
        </p:spPr>
      </p:pic>
      <p:sp>
        <p:nvSpPr>
          <p:cNvPr id="130" name="TextBox 129">
            <a:extLst>
              <a:ext uri="{FF2B5EF4-FFF2-40B4-BE49-F238E27FC236}">
                <a16:creationId xmlns:a16="http://schemas.microsoft.com/office/drawing/2014/main" id="{212A9F6A-7BB3-0888-ED37-FAA49F031C49}"/>
              </a:ext>
            </a:extLst>
          </p:cNvPr>
          <p:cNvSpPr txBox="1"/>
          <p:nvPr/>
        </p:nvSpPr>
        <p:spPr>
          <a:xfrm>
            <a:off x="7297298" y="1199535"/>
            <a:ext cx="4770713" cy="4736681"/>
          </a:xfrm>
          <a:prstGeom prst="rect">
            <a:avLst/>
          </a:prstGeom>
          <a:noFill/>
        </p:spPr>
        <p:txBody>
          <a:bodyPr wrap="square" rtlCol="0">
            <a:spAutoFit/>
          </a:bodyPr>
          <a:lstStyle/>
          <a:p>
            <a:pPr>
              <a:lnSpc>
                <a:spcPct val="120000"/>
              </a:lnSpc>
              <a:spcAft>
                <a:spcPts val="600"/>
              </a:spcAft>
            </a:pPr>
            <a:r>
              <a:rPr lang="en-GB" sz="1200">
                <a:latin typeface="Galano Grotesque" panose="00000500000000000000" pitchFamily="50" charset="0"/>
              </a:rPr>
              <a:t>Our eco-envelopes initiative aims to bolster community engagement in sustainability through practical innovation</a:t>
            </a:r>
          </a:p>
          <a:p>
            <a:pPr>
              <a:lnSpc>
                <a:spcPct val="120000"/>
              </a:lnSpc>
              <a:spcAft>
                <a:spcPts val="600"/>
              </a:spcAft>
            </a:pPr>
            <a:endParaRPr lang="en-GB" sz="1200">
              <a:latin typeface="Galano Grotesque" panose="00000500000000000000" pitchFamily="50" charset="0"/>
            </a:endParaRPr>
          </a:p>
          <a:p>
            <a:pPr>
              <a:lnSpc>
                <a:spcPct val="120000"/>
              </a:lnSpc>
              <a:spcAft>
                <a:spcPts val="600"/>
              </a:spcAft>
            </a:pPr>
            <a:r>
              <a:rPr lang="en-GB" sz="1200">
                <a:latin typeface="Galano Grotesque" panose="00000500000000000000" pitchFamily="50" charset="0"/>
              </a:rPr>
              <a:t>This initiative seeks to engage various community groups, cultivating a widespread culture of environmental stewardship and sustainable correspondence</a:t>
            </a:r>
          </a:p>
          <a:p>
            <a:pPr>
              <a:lnSpc>
                <a:spcPct val="120000"/>
              </a:lnSpc>
              <a:spcAft>
                <a:spcPts val="600"/>
              </a:spcAft>
            </a:pPr>
            <a:endParaRPr lang="en-GB" sz="1200">
              <a:latin typeface="Galano Grotesque" panose="00000500000000000000" pitchFamily="50" charset="0"/>
            </a:endParaRPr>
          </a:p>
          <a:p>
            <a:pPr>
              <a:lnSpc>
                <a:spcPct val="120000"/>
              </a:lnSpc>
              <a:spcAft>
                <a:spcPts val="600"/>
              </a:spcAft>
            </a:pPr>
            <a:r>
              <a:rPr lang="en-GB" sz="1200">
                <a:latin typeface="Galano Grotesque" panose="00000500000000000000" pitchFamily="50" charset="0"/>
              </a:rPr>
              <a:t>Target Groups:</a:t>
            </a:r>
          </a:p>
          <a:p>
            <a:pPr marL="171450" indent="-171450">
              <a:lnSpc>
                <a:spcPct val="120000"/>
              </a:lnSpc>
              <a:spcAft>
                <a:spcPts val="600"/>
              </a:spcAft>
              <a:buFont typeface="Arial" panose="020B0604020202020204" pitchFamily="34" charset="0"/>
              <a:buChar char="•"/>
            </a:pPr>
            <a:r>
              <a:rPr lang="en-GB" sz="1200" b="1">
                <a:latin typeface="Galano Grotesque" panose="00000500000000000000" pitchFamily="50" charset="0"/>
              </a:rPr>
              <a:t>Families and Children: </a:t>
            </a:r>
            <a:r>
              <a:rPr lang="en-GB" sz="1200">
                <a:latin typeface="Galano Grotesque" panose="00000500000000000000" pitchFamily="50" charset="0"/>
              </a:rPr>
              <a:t>cultivate early environmental consciousness through eco-friendly practices.</a:t>
            </a:r>
          </a:p>
          <a:p>
            <a:pPr marL="171450" indent="-171450">
              <a:lnSpc>
                <a:spcPct val="120000"/>
              </a:lnSpc>
              <a:spcAft>
                <a:spcPts val="600"/>
              </a:spcAft>
              <a:buFont typeface="Arial" panose="020B0604020202020204" pitchFamily="34" charset="0"/>
              <a:buChar char="•"/>
            </a:pPr>
            <a:r>
              <a:rPr lang="en-GB" sz="1200" b="1">
                <a:latin typeface="Galano Grotesque" panose="00000500000000000000" pitchFamily="50" charset="0"/>
              </a:rPr>
              <a:t>Schools: </a:t>
            </a:r>
            <a:r>
              <a:rPr lang="en-GB" sz="1200">
                <a:latin typeface="Galano Grotesque" panose="00000500000000000000" pitchFamily="50" charset="0"/>
              </a:rPr>
              <a:t>partner for the integration of eco-envelopes in educational communications.</a:t>
            </a:r>
          </a:p>
          <a:p>
            <a:pPr marL="171450" indent="-171450">
              <a:lnSpc>
                <a:spcPct val="120000"/>
              </a:lnSpc>
              <a:spcAft>
                <a:spcPts val="600"/>
              </a:spcAft>
              <a:buFont typeface="Arial" panose="020B0604020202020204" pitchFamily="34" charset="0"/>
              <a:buChar char="•"/>
            </a:pPr>
            <a:r>
              <a:rPr lang="en-GB" sz="1200" b="1">
                <a:latin typeface="Galano Grotesque" panose="00000500000000000000" pitchFamily="50" charset="0"/>
              </a:rPr>
              <a:t>Local Businesses: </a:t>
            </a:r>
            <a:r>
              <a:rPr lang="en-GB" sz="1200">
                <a:latin typeface="Galano Grotesque" panose="00000500000000000000" pitchFamily="50" charset="0"/>
              </a:rPr>
              <a:t>promote adoption for official correspondence, demonstrating a commitment to sustainability.</a:t>
            </a:r>
          </a:p>
          <a:p>
            <a:pPr marL="171450" indent="-171450">
              <a:lnSpc>
                <a:spcPct val="120000"/>
              </a:lnSpc>
              <a:spcAft>
                <a:spcPts val="600"/>
              </a:spcAft>
              <a:buFont typeface="Arial" panose="020B0604020202020204" pitchFamily="34" charset="0"/>
              <a:buChar char="•"/>
            </a:pPr>
            <a:r>
              <a:rPr lang="en-GB" sz="1200" b="1">
                <a:latin typeface="Galano Grotesque" panose="00000500000000000000" pitchFamily="50" charset="0"/>
              </a:rPr>
              <a:t>Elderly Communities: </a:t>
            </a:r>
            <a:r>
              <a:rPr lang="en-GB" sz="1200">
                <a:latin typeface="Galano Grotesque" panose="00000500000000000000" pitchFamily="50" charset="0"/>
              </a:rPr>
              <a:t>involve to leverage their experience in fostering environmental values.</a:t>
            </a:r>
          </a:p>
          <a:p>
            <a:endParaRPr lang="en-GB" sz="1200" u="sng">
              <a:latin typeface="Galano Grotesque" panose="00000500000000000000" pitchFamily="50" charset="0"/>
            </a:endParaRPr>
          </a:p>
        </p:txBody>
      </p:sp>
      <p:pic>
        <p:nvPicPr>
          <p:cNvPr id="131" name="Picture 130">
            <a:extLst>
              <a:ext uri="{FF2B5EF4-FFF2-40B4-BE49-F238E27FC236}">
                <a16:creationId xmlns:a16="http://schemas.microsoft.com/office/drawing/2014/main" id="{50FF06C5-849C-EE3C-F4C9-8871E34696D1}"/>
              </a:ext>
            </a:extLst>
          </p:cNvPr>
          <p:cNvPicPr>
            <a:picLocks noChangeAspect="1"/>
          </p:cNvPicPr>
          <p:nvPr/>
        </p:nvPicPr>
        <p:blipFill>
          <a:blip r:embed="rId7">
            <a:alphaModFix amt="20000"/>
            <a:duotone>
              <a:schemeClr val="accent6">
                <a:shade val="45000"/>
                <a:satMod val="135000"/>
              </a:schemeClr>
              <a:prstClr val="white"/>
            </a:duotone>
          </a:blip>
          <a:stretch>
            <a:fillRect/>
          </a:stretch>
        </p:blipFill>
        <p:spPr>
          <a:xfrm>
            <a:off x="10109385" y="4782737"/>
            <a:ext cx="2075263" cy="2075263"/>
          </a:xfrm>
          <a:prstGeom prst="rect">
            <a:avLst/>
          </a:prstGeom>
        </p:spPr>
      </p:pic>
    </p:spTree>
    <p:extLst>
      <p:ext uri="{BB962C8B-B14F-4D97-AF65-F5344CB8AC3E}">
        <p14:creationId xmlns:p14="http://schemas.microsoft.com/office/powerpoint/2010/main" val="185099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rgbClr val="3B4D3D"/>
                </a:solidFill>
                <a:latin typeface="Galano Grotesque" panose="00000500000000000000" pitchFamily="50" charset="0"/>
              </a:rPr>
              <a:t>Model 5: Biophilic Diaries </a:t>
            </a:r>
          </a:p>
        </p:txBody>
      </p:sp>
      <p:sp>
        <p:nvSpPr>
          <p:cNvPr id="3" name="object 15">
            <a:extLst>
              <a:ext uri="{FF2B5EF4-FFF2-40B4-BE49-F238E27FC236}">
                <a16:creationId xmlns:a16="http://schemas.microsoft.com/office/drawing/2014/main" id="{5CBA3F54-0098-1F69-0D2E-5D35BC89E00A}"/>
              </a:ext>
            </a:extLst>
          </p:cNvPr>
          <p:cNvSpPr/>
          <p:nvPr/>
        </p:nvSpPr>
        <p:spPr>
          <a:xfrm>
            <a:off x="2640929" y="2351630"/>
            <a:ext cx="9223375" cy="1550314"/>
          </a:xfrm>
          <a:custGeom>
            <a:avLst/>
            <a:gdLst/>
            <a:ahLst/>
            <a:cxnLst/>
            <a:rect l="l" t="t" r="r" b="b"/>
            <a:pathLst>
              <a:path w="9223375" h="1099185">
                <a:moveTo>
                  <a:pt x="9223248" y="0"/>
                </a:moveTo>
                <a:lnTo>
                  <a:pt x="0" y="0"/>
                </a:lnTo>
                <a:lnTo>
                  <a:pt x="0" y="1098804"/>
                </a:lnTo>
                <a:lnTo>
                  <a:pt x="9223248" y="1098804"/>
                </a:lnTo>
                <a:lnTo>
                  <a:pt x="9223248" y="0"/>
                </a:lnTo>
                <a:close/>
              </a:path>
            </a:pathLst>
          </a:custGeom>
          <a:solidFill>
            <a:srgbClr val="CAD8D3"/>
          </a:solidFill>
        </p:spPr>
        <p:txBody>
          <a:bodyPr wrap="square" lIns="0" tIns="0" rIns="0" bIns="0" rtlCol="0"/>
          <a:lstStyle/>
          <a:p>
            <a:endParaRPr/>
          </a:p>
        </p:txBody>
      </p:sp>
      <p:sp>
        <p:nvSpPr>
          <p:cNvPr id="4" name="object 16">
            <a:extLst>
              <a:ext uri="{FF2B5EF4-FFF2-40B4-BE49-F238E27FC236}">
                <a16:creationId xmlns:a16="http://schemas.microsoft.com/office/drawing/2014/main" id="{C743626D-C66E-5A69-568F-A2CCB03BEBB6}"/>
              </a:ext>
            </a:extLst>
          </p:cNvPr>
          <p:cNvSpPr txBox="1"/>
          <p:nvPr/>
        </p:nvSpPr>
        <p:spPr>
          <a:xfrm>
            <a:off x="2728396" y="2474044"/>
            <a:ext cx="9021445" cy="1305486"/>
          </a:xfrm>
          <a:prstGeom prst="rect">
            <a:avLst/>
          </a:prstGeom>
        </p:spPr>
        <p:txBody>
          <a:bodyPr vert="horz" wrap="square" lIns="0" tIns="12700" rIns="0" bIns="0" rtlCol="0">
            <a:spAutoFit/>
          </a:bodyPr>
          <a:lstStyle/>
          <a:p>
            <a:pPr marL="171450" indent="-171450">
              <a:buFont typeface="Arial" panose="020B0604020202020204" pitchFamily="34" charset="0"/>
              <a:buChar char="•"/>
            </a:pPr>
            <a:r>
              <a:rPr lang="en-GB" sz="1400" b="1" noProof="1">
                <a:latin typeface="Galano Grotesque" panose="00000500000000000000" pitchFamily="50" charset="0"/>
              </a:rPr>
              <a:t>Efficient Data Collection: </a:t>
            </a:r>
            <a:r>
              <a:rPr lang="en-GB" sz="1400" noProof="1">
                <a:latin typeface="Galano Grotesque" panose="00000500000000000000" pitchFamily="50" charset="0"/>
              </a:rPr>
              <a:t>Enables swift, standardised feedback through easy-to-use pre-set inputs.</a:t>
            </a:r>
          </a:p>
          <a:p>
            <a:pPr marL="171450" indent="-171450">
              <a:buFont typeface="Arial" panose="020B0604020202020204" pitchFamily="34" charset="0"/>
              <a:buChar char="•"/>
            </a:pPr>
            <a:endParaRPr lang="en-GB" sz="1400" noProof="1">
              <a:latin typeface="Galano Grotesque" panose="00000500000000000000" pitchFamily="50" charset="0"/>
            </a:endParaRPr>
          </a:p>
          <a:p>
            <a:pPr marL="171450" indent="-171450">
              <a:buFont typeface="Arial" panose="020B0604020202020204" pitchFamily="34" charset="0"/>
              <a:buChar char="•"/>
            </a:pPr>
            <a:r>
              <a:rPr lang="en-GB" sz="1400" b="1" noProof="1">
                <a:latin typeface="Galano Grotesque" panose="00000500000000000000" pitchFamily="50" charset="0"/>
              </a:rPr>
              <a:t>Real-time Insights</a:t>
            </a:r>
            <a:r>
              <a:rPr lang="en-GB" sz="1400" noProof="1">
                <a:latin typeface="Galano Grotesque" panose="00000500000000000000" pitchFamily="50" charset="0"/>
              </a:rPr>
              <a:t>: Provides immediate data on visitor experiences, supporting proactive park management.</a:t>
            </a:r>
          </a:p>
          <a:p>
            <a:pPr marL="171450" indent="-171450">
              <a:buFont typeface="Arial" panose="020B0604020202020204" pitchFamily="34" charset="0"/>
              <a:buChar char="•"/>
            </a:pPr>
            <a:endParaRPr lang="en-GB" sz="1400" noProof="1">
              <a:latin typeface="Galano Grotesque" panose="00000500000000000000" pitchFamily="50" charset="0"/>
            </a:endParaRPr>
          </a:p>
          <a:p>
            <a:pPr marL="171450" indent="-171450">
              <a:buFont typeface="Arial" panose="020B0604020202020204" pitchFamily="34" charset="0"/>
              <a:buChar char="•"/>
            </a:pPr>
            <a:r>
              <a:rPr lang="en-GB" sz="1400" b="1" noProof="1">
                <a:latin typeface="Galano Grotesque" panose="00000500000000000000" pitchFamily="50" charset="0"/>
              </a:rPr>
              <a:t>Inclusivity: </a:t>
            </a:r>
            <a:r>
              <a:rPr lang="en-GB" sz="1400" noProof="1">
                <a:latin typeface="Galano Grotesque" panose="00000500000000000000" pitchFamily="50" charset="0"/>
              </a:rPr>
              <a:t>Accommodates all users by offering a non-verbal, accessible feedback option.</a:t>
            </a:r>
          </a:p>
        </p:txBody>
      </p:sp>
      <p:sp>
        <p:nvSpPr>
          <p:cNvPr id="5" name="object 17">
            <a:extLst>
              <a:ext uri="{FF2B5EF4-FFF2-40B4-BE49-F238E27FC236}">
                <a16:creationId xmlns:a16="http://schemas.microsoft.com/office/drawing/2014/main" id="{489F5B91-BF63-6241-D5F0-BFA3195641D0}"/>
              </a:ext>
            </a:extLst>
          </p:cNvPr>
          <p:cNvSpPr/>
          <p:nvPr/>
        </p:nvSpPr>
        <p:spPr>
          <a:xfrm>
            <a:off x="213414" y="1317854"/>
            <a:ext cx="2435860" cy="952500"/>
          </a:xfrm>
          <a:custGeom>
            <a:avLst/>
            <a:gdLst/>
            <a:ahLst/>
            <a:cxnLst/>
            <a:rect l="l" t="t" r="r" b="b"/>
            <a:pathLst>
              <a:path w="2435860" h="952500">
                <a:moveTo>
                  <a:pt x="2435352" y="0"/>
                </a:moveTo>
                <a:lnTo>
                  <a:pt x="0" y="0"/>
                </a:lnTo>
                <a:lnTo>
                  <a:pt x="0" y="952500"/>
                </a:lnTo>
                <a:lnTo>
                  <a:pt x="2435352" y="952500"/>
                </a:lnTo>
                <a:lnTo>
                  <a:pt x="2435352" y="0"/>
                </a:lnTo>
                <a:close/>
              </a:path>
            </a:pathLst>
          </a:custGeom>
          <a:solidFill>
            <a:srgbClr val="3B4D3D"/>
          </a:solidFill>
        </p:spPr>
        <p:txBody>
          <a:bodyPr wrap="square" lIns="0" tIns="0" rIns="0" bIns="0" rtlCol="0"/>
          <a:lstStyle/>
          <a:p>
            <a:endParaRPr/>
          </a:p>
        </p:txBody>
      </p:sp>
      <p:sp>
        <p:nvSpPr>
          <p:cNvPr id="6" name="object 18">
            <a:extLst>
              <a:ext uri="{FF2B5EF4-FFF2-40B4-BE49-F238E27FC236}">
                <a16:creationId xmlns:a16="http://schemas.microsoft.com/office/drawing/2014/main" id="{D33B8807-ACF3-C6BC-FD16-488E4C3F25C0}"/>
              </a:ext>
            </a:extLst>
          </p:cNvPr>
          <p:cNvSpPr txBox="1"/>
          <p:nvPr/>
        </p:nvSpPr>
        <p:spPr>
          <a:xfrm>
            <a:off x="1206300" y="1541471"/>
            <a:ext cx="1024836" cy="505267"/>
          </a:xfrm>
          <a:prstGeom prst="rect">
            <a:avLst/>
          </a:prstGeom>
        </p:spPr>
        <p:txBody>
          <a:bodyPr vert="horz" wrap="square" lIns="0" tIns="12700" rIns="0" bIns="0" rtlCol="0">
            <a:spAutoFit/>
          </a:bodyPr>
          <a:lstStyle/>
          <a:p>
            <a:r>
              <a:rPr lang="en-US" sz="1600" b="1" noProof="1">
                <a:solidFill>
                  <a:schemeClr val="bg1"/>
                </a:solidFill>
                <a:latin typeface="Galano Grotesque" panose="00000500000000000000" pitchFamily="50" charset="0"/>
              </a:rPr>
              <a:t>Concept Overview</a:t>
            </a:r>
          </a:p>
        </p:txBody>
      </p:sp>
      <p:sp>
        <p:nvSpPr>
          <p:cNvPr id="7" name="object 19">
            <a:extLst>
              <a:ext uri="{FF2B5EF4-FFF2-40B4-BE49-F238E27FC236}">
                <a16:creationId xmlns:a16="http://schemas.microsoft.com/office/drawing/2014/main" id="{D6E9F998-EAD9-70EA-19C5-7AD99A0997BA}"/>
              </a:ext>
            </a:extLst>
          </p:cNvPr>
          <p:cNvSpPr/>
          <p:nvPr/>
        </p:nvSpPr>
        <p:spPr>
          <a:xfrm>
            <a:off x="2648766" y="1317854"/>
            <a:ext cx="9226550" cy="952500"/>
          </a:xfrm>
          <a:custGeom>
            <a:avLst/>
            <a:gdLst/>
            <a:ahLst/>
            <a:cxnLst/>
            <a:rect l="l" t="t" r="r" b="b"/>
            <a:pathLst>
              <a:path w="9226550" h="952500">
                <a:moveTo>
                  <a:pt x="9226296" y="0"/>
                </a:moveTo>
                <a:lnTo>
                  <a:pt x="0" y="0"/>
                </a:lnTo>
                <a:lnTo>
                  <a:pt x="0" y="952500"/>
                </a:lnTo>
                <a:lnTo>
                  <a:pt x="9226296" y="952500"/>
                </a:lnTo>
                <a:lnTo>
                  <a:pt x="9226296" y="0"/>
                </a:lnTo>
                <a:close/>
              </a:path>
            </a:pathLst>
          </a:custGeom>
          <a:solidFill>
            <a:srgbClr val="CAD8D3"/>
          </a:solidFill>
        </p:spPr>
        <p:txBody>
          <a:bodyPr wrap="square" lIns="0" tIns="0" rIns="0" bIns="0" rtlCol="0"/>
          <a:lstStyle/>
          <a:p>
            <a:endParaRPr/>
          </a:p>
        </p:txBody>
      </p:sp>
      <p:sp>
        <p:nvSpPr>
          <p:cNvPr id="8" name="object 20">
            <a:extLst>
              <a:ext uri="{FF2B5EF4-FFF2-40B4-BE49-F238E27FC236}">
                <a16:creationId xmlns:a16="http://schemas.microsoft.com/office/drawing/2014/main" id="{1C5ED3CE-C6B6-3E4D-A924-AB77A68B679A}"/>
              </a:ext>
            </a:extLst>
          </p:cNvPr>
          <p:cNvSpPr txBox="1"/>
          <p:nvPr/>
        </p:nvSpPr>
        <p:spPr>
          <a:xfrm>
            <a:off x="2728396" y="1479526"/>
            <a:ext cx="9057005" cy="443711"/>
          </a:xfrm>
          <a:prstGeom prst="rect">
            <a:avLst/>
          </a:prstGeom>
        </p:spPr>
        <p:txBody>
          <a:bodyPr vert="horz" wrap="square" lIns="0" tIns="12700" rIns="0" bIns="0" rtlCol="0">
            <a:spAutoFit/>
          </a:bodyPr>
          <a:lstStyle/>
          <a:p>
            <a:pPr marL="171450" indent="-171450">
              <a:buFont typeface="Arial" panose="020B0604020202020204" pitchFamily="34" charset="0"/>
              <a:buChar char="•"/>
            </a:pPr>
            <a:r>
              <a:rPr lang="en-GB" sz="1400" noProof="1">
                <a:latin typeface="Galano Grotesque" panose="00000500000000000000" pitchFamily="50" charset="0"/>
              </a:rPr>
              <a:t>A method that engages visitors to share their experiences, sentiments, and observations by utilising interactive, nature-based stations, but with pre-set input options for streamlined data collection.</a:t>
            </a:r>
          </a:p>
        </p:txBody>
      </p:sp>
      <p:sp>
        <p:nvSpPr>
          <p:cNvPr id="9" name="object 21">
            <a:extLst>
              <a:ext uri="{FF2B5EF4-FFF2-40B4-BE49-F238E27FC236}">
                <a16:creationId xmlns:a16="http://schemas.microsoft.com/office/drawing/2014/main" id="{91621A05-D2FF-001D-74BA-F57D59748E22}"/>
              </a:ext>
            </a:extLst>
          </p:cNvPr>
          <p:cNvSpPr/>
          <p:nvPr/>
        </p:nvSpPr>
        <p:spPr>
          <a:xfrm>
            <a:off x="213414" y="2351630"/>
            <a:ext cx="2435860" cy="1550314"/>
          </a:xfrm>
          <a:custGeom>
            <a:avLst/>
            <a:gdLst/>
            <a:ahLst/>
            <a:cxnLst/>
            <a:rect l="l" t="t" r="r" b="b"/>
            <a:pathLst>
              <a:path w="2435860" h="1099185">
                <a:moveTo>
                  <a:pt x="2435352" y="0"/>
                </a:moveTo>
                <a:lnTo>
                  <a:pt x="0" y="0"/>
                </a:lnTo>
                <a:lnTo>
                  <a:pt x="0" y="1098804"/>
                </a:lnTo>
                <a:lnTo>
                  <a:pt x="2435352" y="1098804"/>
                </a:lnTo>
                <a:lnTo>
                  <a:pt x="2435352" y="0"/>
                </a:lnTo>
                <a:close/>
              </a:path>
            </a:pathLst>
          </a:custGeom>
          <a:solidFill>
            <a:srgbClr val="3B4D3D"/>
          </a:solidFill>
        </p:spPr>
        <p:txBody>
          <a:bodyPr wrap="square" lIns="0" tIns="0" rIns="0" bIns="0" rtlCol="0"/>
          <a:lstStyle/>
          <a:p>
            <a:endParaRPr/>
          </a:p>
        </p:txBody>
      </p:sp>
      <p:sp>
        <p:nvSpPr>
          <p:cNvPr id="10" name="object 22">
            <a:extLst>
              <a:ext uri="{FF2B5EF4-FFF2-40B4-BE49-F238E27FC236}">
                <a16:creationId xmlns:a16="http://schemas.microsoft.com/office/drawing/2014/main" id="{6A5B9AEF-EE11-6841-B2EB-0F846AAEDACA}"/>
              </a:ext>
            </a:extLst>
          </p:cNvPr>
          <p:cNvSpPr txBox="1"/>
          <p:nvPr/>
        </p:nvSpPr>
        <p:spPr>
          <a:xfrm>
            <a:off x="1206300" y="2874154"/>
            <a:ext cx="1383413" cy="505267"/>
          </a:xfrm>
          <a:prstGeom prst="rect">
            <a:avLst/>
          </a:prstGeom>
        </p:spPr>
        <p:txBody>
          <a:bodyPr vert="horz" wrap="square" lIns="0" tIns="12700" rIns="0" bIns="0" rtlCol="0">
            <a:spAutoFit/>
          </a:bodyPr>
          <a:lstStyle/>
          <a:p>
            <a:r>
              <a:rPr lang="en-US" sz="1600" b="1" noProof="1">
                <a:solidFill>
                  <a:schemeClr val="bg1"/>
                </a:solidFill>
                <a:latin typeface="Galano Grotesque" panose="00000500000000000000" pitchFamily="50" charset="0"/>
              </a:rPr>
              <a:t>Strategic Advantages</a:t>
            </a:r>
          </a:p>
        </p:txBody>
      </p:sp>
      <p:sp>
        <p:nvSpPr>
          <p:cNvPr id="23" name="object 26">
            <a:extLst>
              <a:ext uri="{FF2B5EF4-FFF2-40B4-BE49-F238E27FC236}">
                <a16:creationId xmlns:a16="http://schemas.microsoft.com/office/drawing/2014/main" id="{564D5633-8C90-A36F-D838-0E2732432378}"/>
              </a:ext>
            </a:extLst>
          </p:cNvPr>
          <p:cNvSpPr/>
          <p:nvPr/>
        </p:nvSpPr>
        <p:spPr>
          <a:xfrm>
            <a:off x="213414" y="3994911"/>
            <a:ext cx="2435860" cy="2120724"/>
          </a:xfrm>
          <a:custGeom>
            <a:avLst/>
            <a:gdLst/>
            <a:ahLst/>
            <a:cxnLst/>
            <a:rect l="l" t="t" r="r" b="b"/>
            <a:pathLst>
              <a:path w="2435860" h="952500">
                <a:moveTo>
                  <a:pt x="2435352" y="0"/>
                </a:moveTo>
                <a:lnTo>
                  <a:pt x="0" y="0"/>
                </a:lnTo>
                <a:lnTo>
                  <a:pt x="0" y="952500"/>
                </a:lnTo>
                <a:lnTo>
                  <a:pt x="2435352" y="952500"/>
                </a:lnTo>
                <a:lnTo>
                  <a:pt x="2435352" y="0"/>
                </a:lnTo>
                <a:close/>
              </a:path>
            </a:pathLst>
          </a:custGeom>
          <a:solidFill>
            <a:srgbClr val="3B4D3D"/>
          </a:solidFill>
        </p:spPr>
        <p:txBody>
          <a:bodyPr wrap="square" lIns="0" tIns="0" rIns="0" bIns="0" rtlCol="0"/>
          <a:lstStyle/>
          <a:p>
            <a:endParaRPr/>
          </a:p>
        </p:txBody>
      </p:sp>
      <p:sp>
        <p:nvSpPr>
          <p:cNvPr id="24" name="object 27">
            <a:extLst>
              <a:ext uri="{FF2B5EF4-FFF2-40B4-BE49-F238E27FC236}">
                <a16:creationId xmlns:a16="http://schemas.microsoft.com/office/drawing/2014/main" id="{CB4C807E-B24C-59D5-9B66-1259F1F4814C}"/>
              </a:ext>
            </a:extLst>
          </p:cNvPr>
          <p:cNvSpPr txBox="1"/>
          <p:nvPr/>
        </p:nvSpPr>
        <p:spPr>
          <a:xfrm>
            <a:off x="1206300" y="4802640"/>
            <a:ext cx="1649454" cy="505267"/>
          </a:xfrm>
          <a:prstGeom prst="rect">
            <a:avLst/>
          </a:prstGeom>
        </p:spPr>
        <p:txBody>
          <a:bodyPr vert="horz" wrap="square" lIns="0" tIns="12700" rIns="0" bIns="0" rtlCol="0">
            <a:spAutoFit/>
          </a:bodyPr>
          <a:lstStyle/>
          <a:p>
            <a:pPr marL="12700">
              <a:spcBef>
                <a:spcPts val="100"/>
              </a:spcBef>
            </a:pPr>
            <a:r>
              <a:rPr lang="en-US" sz="1600" b="1" noProof="1">
                <a:solidFill>
                  <a:schemeClr val="bg1"/>
                </a:solidFill>
                <a:latin typeface="Galano Grotesque" panose="00000500000000000000" pitchFamily="50" charset="0"/>
              </a:rPr>
              <a:t>Use Case Scenarios</a:t>
            </a:r>
          </a:p>
        </p:txBody>
      </p:sp>
      <p:sp>
        <p:nvSpPr>
          <p:cNvPr id="27" name="object 15">
            <a:extLst>
              <a:ext uri="{FF2B5EF4-FFF2-40B4-BE49-F238E27FC236}">
                <a16:creationId xmlns:a16="http://schemas.microsoft.com/office/drawing/2014/main" id="{C3DEFDD2-4667-D98D-B214-0D0815CC25B7}"/>
              </a:ext>
            </a:extLst>
          </p:cNvPr>
          <p:cNvSpPr/>
          <p:nvPr/>
        </p:nvSpPr>
        <p:spPr>
          <a:xfrm>
            <a:off x="2645210" y="4006544"/>
            <a:ext cx="9223375" cy="2120723"/>
          </a:xfrm>
          <a:custGeom>
            <a:avLst/>
            <a:gdLst/>
            <a:ahLst/>
            <a:cxnLst/>
            <a:rect l="l" t="t" r="r" b="b"/>
            <a:pathLst>
              <a:path w="9223375" h="1099185">
                <a:moveTo>
                  <a:pt x="9223248" y="0"/>
                </a:moveTo>
                <a:lnTo>
                  <a:pt x="0" y="0"/>
                </a:lnTo>
                <a:lnTo>
                  <a:pt x="0" y="1098804"/>
                </a:lnTo>
                <a:lnTo>
                  <a:pt x="9223248" y="1098804"/>
                </a:lnTo>
                <a:lnTo>
                  <a:pt x="9223248" y="0"/>
                </a:lnTo>
                <a:close/>
              </a:path>
            </a:pathLst>
          </a:custGeom>
          <a:solidFill>
            <a:srgbClr val="CAD8D3"/>
          </a:solidFill>
        </p:spPr>
        <p:txBody>
          <a:bodyPr wrap="square" lIns="0" tIns="0" rIns="0" bIns="0" rtlCol="0"/>
          <a:lstStyle/>
          <a:p>
            <a:endParaRPr/>
          </a:p>
        </p:txBody>
      </p:sp>
      <p:sp>
        <p:nvSpPr>
          <p:cNvPr id="16" name="object 25">
            <a:extLst>
              <a:ext uri="{FF2B5EF4-FFF2-40B4-BE49-F238E27FC236}">
                <a16:creationId xmlns:a16="http://schemas.microsoft.com/office/drawing/2014/main" id="{B9C05843-8F5A-14B2-FE39-0139449A5ACF}"/>
              </a:ext>
            </a:extLst>
          </p:cNvPr>
          <p:cNvSpPr txBox="1"/>
          <p:nvPr/>
        </p:nvSpPr>
        <p:spPr>
          <a:xfrm>
            <a:off x="2728396" y="4198719"/>
            <a:ext cx="9022715" cy="1736373"/>
          </a:xfrm>
          <a:prstGeom prst="rect">
            <a:avLst/>
          </a:prstGeom>
        </p:spPr>
        <p:txBody>
          <a:bodyPr vert="horz" wrap="square" lIns="0" tIns="12700" rIns="0" bIns="0" rtlCol="0">
            <a:spAutoFit/>
          </a:bodyPr>
          <a:lstStyle/>
          <a:p>
            <a:pPr marL="171450" indent="-171450">
              <a:buFont typeface="Arial" panose="020B0604020202020204" pitchFamily="34" charset="0"/>
              <a:buChar char="•"/>
            </a:pPr>
            <a:r>
              <a:rPr lang="en-GB" sz="1400" b="1" noProof="1">
                <a:latin typeface="Galano Grotesque" panose="00000500000000000000" pitchFamily="50" charset="0"/>
              </a:rPr>
              <a:t>Enhancing Visitor Experience: </a:t>
            </a:r>
            <a:r>
              <a:rPr lang="en-GB" sz="1400" noProof="1">
                <a:latin typeface="Galano Grotesque" panose="00000500000000000000" pitchFamily="50" charset="0"/>
              </a:rPr>
              <a:t>identify areas or aspects of the park that are particularly resonant or problematic for visitors and adjust management practices accordingly.</a:t>
            </a:r>
          </a:p>
          <a:p>
            <a:pPr marL="171450" indent="-171450">
              <a:buFont typeface="Arial" panose="020B0604020202020204" pitchFamily="34" charset="0"/>
              <a:buChar char="•"/>
            </a:pPr>
            <a:endParaRPr lang="en-GB" sz="1400" noProof="1">
              <a:latin typeface="Galano Grotesque" panose="00000500000000000000" pitchFamily="50" charset="0"/>
            </a:endParaRPr>
          </a:p>
          <a:p>
            <a:pPr marL="171450" indent="-171450">
              <a:buFont typeface="Arial" panose="020B0604020202020204" pitchFamily="34" charset="0"/>
              <a:buChar char="•"/>
            </a:pPr>
            <a:r>
              <a:rPr lang="en-GB" sz="1400" b="1" noProof="1">
                <a:latin typeface="Galano Grotesque" panose="00000500000000000000" pitchFamily="50" charset="0"/>
              </a:rPr>
              <a:t>Spatial and Temporal Trends: </a:t>
            </a:r>
            <a:r>
              <a:rPr lang="en-GB" sz="1400" noProof="1">
                <a:latin typeface="Galano Grotesque" panose="00000500000000000000" pitchFamily="50" charset="0"/>
              </a:rPr>
              <a:t>understand how different times (seasons, days, or hours) might influence visitor experiences and sentiments.</a:t>
            </a:r>
          </a:p>
          <a:p>
            <a:pPr marL="171450" indent="-171450">
              <a:buFont typeface="Arial" panose="020B0604020202020204" pitchFamily="34" charset="0"/>
              <a:buChar char="•"/>
            </a:pPr>
            <a:endParaRPr lang="en-GB" sz="1400" noProof="1">
              <a:latin typeface="Galano Grotesque" panose="00000500000000000000" pitchFamily="50" charset="0"/>
            </a:endParaRPr>
          </a:p>
          <a:p>
            <a:pPr marL="171450" indent="-171450">
              <a:buFont typeface="Arial" panose="020B0604020202020204" pitchFamily="34" charset="0"/>
              <a:buChar char="•"/>
            </a:pPr>
            <a:r>
              <a:rPr lang="en-GB" sz="1400" b="1" noProof="1">
                <a:latin typeface="Galano Grotesque" panose="00000500000000000000" pitchFamily="50" charset="0"/>
              </a:rPr>
              <a:t>Event or Intervention Evaluation: </a:t>
            </a:r>
            <a:r>
              <a:rPr lang="en-GB" sz="1400" noProof="1">
                <a:latin typeface="Galano Grotesque" panose="00000500000000000000" pitchFamily="50" charset="0"/>
              </a:rPr>
              <a:t>if certain events, interventions, or changes are implemented, the method can help gauge how these are being perceived and experienced by visitors.</a:t>
            </a:r>
          </a:p>
        </p:txBody>
      </p:sp>
      <p:pic>
        <p:nvPicPr>
          <p:cNvPr id="29" name="Picture 28">
            <a:extLst>
              <a:ext uri="{FF2B5EF4-FFF2-40B4-BE49-F238E27FC236}">
                <a16:creationId xmlns:a16="http://schemas.microsoft.com/office/drawing/2014/main" id="{6607A78D-CA9D-C9C7-BC0C-7128D60C7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85" y="1515594"/>
            <a:ext cx="557021" cy="557021"/>
          </a:xfrm>
          <a:prstGeom prst="rect">
            <a:avLst/>
          </a:prstGeom>
        </p:spPr>
      </p:pic>
      <p:pic>
        <p:nvPicPr>
          <p:cNvPr id="31" name="Picture 30" descr="A white line with a graph and arrow&#10;&#10;Description automatically generated">
            <a:extLst>
              <a:ext uri="{FF2B5EF4-FFF2-40B4-BE49-F238E27FC236}">
                <a16:creationId xmlns:a16="http://schemas.microsoft.com/office/drawing/2014/main" id="{3E9D1E84-A9B5-FD0D-9FE5-A661806BB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85" y="2848277"/>
            <a:ext cx="557020" cy="557020"/>
          </a:xfrm>
          <a:prstGeom prst="rect">
            <a:avLst/>
          </a:prstGeom>
        </p:spPr>
      </p:pic>
      <p:pic>
        <p:nvPicPr>
          <p:cNvPr id="33" name="Picture 32" descr="A white line drawing of a diagram&#10;&#10;Description automatically generated">
            <a:extLst>
              <a:ext uri="{FF2B5EF4-FFF2-40B4-BE49-F238E27FC236}">
                <a16:creationId xmlns:a16="http://schemas.microsoft.com/office/drawing/2014/main" id="{C6DDD6BF-E5CF-06B7-A5F9-009CAC966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85" y="4747801"/>
            <a:ext cx="614944" cy="614944"/>
          </a:xfrm>
          <a:prstGeom prst="rect">
            <a:avLst/>
          </a:prstGeom>
        </p:spPr>
      </p:pic>
    </p:spTree>
    <p:extLst>
      <p:ext uri="{BB962C8B-B14F-4D97-AF65-F5344CB8AC3E}">
        <p14:creationId xmlns:p14="http://schemas.microsoft.com/office/powerpoint/2010/main" val="405314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rgbClr val="3B4D3D"/>
                </a:solidFill>
                <a:latin typeface="Galano Grotesque" panose="00000500000000000000" pitchFamily="50" charset="0"/>
              </a:rPr>
              <a:t>Model 5: Biophilic Diaries </a:t>
            </a:r>
          </a:p>
        </p:txBody>
      </p:sp>
      <p:grpSp>
        <p:nvGrpSpPr>
          <p:cNvPr id="4" name="Group 3">
            <a:extLst>
              <a:ext uri="{FF2B5EF4-FFF2-40B4-BE49-F238E27FC236}">
                <a16:creationId xmlns:a16="http://schemas.microsoft.com/office/drawing/2014/main" id="{1783779E-E97B-C3CA-5CEB-7A98B8FA4EBD}"/>
              </a:ext>
            </a:extLst>
          </p:cNvPr>
          <p:cNvGrpSpPr/>
          <p:nvPr/>
        </p:nvGrpSpPr>
        <p:grpSpPr>
          <a:xfrm>
            <a:off x="402772" y="1219848"/>
            <a:ext cx="11515121" cy="4711298"/>
            <a:chOff x="338440" y="1242150"/>
            <a:chExt cx="11515121" cy="4711298"/>
          </a:xfrm>
        </p:grpSpPr>
        <p:grpSp>
          <p:nvGrpSpPr>
            <p:cNvPr id="55" name="Group 54">
              <a:extLst>
                <a:ext uri="{FF2B5EF4-FFF2-40B4-BE49-F238E27FC236}">
                  <a16:creationId xmlns:a16="http://schemas.microsoft.com/office/drawing/2014/main" id="{FD627128-4474-A52F-E841-485793AC4062}"/>
                </a:ext>
              </a:extLst>
            </p:cNvPr>
            <p:cNvGrpSpPr/>
            <p:nvPr/>
          </p:nvGrpSpPr>
          <p:grpSpPr>
            <a:xfrm>
              <a:off x="3918657" y="1242150"/>
              <a:ext cx="4354686" cy="4711298"/>
              <a:chOff x="4435353" y="1776587"/>
              <a:chExt cx="3495233" cy="3864732"/>
            </a:xfrm>
          </p:grpSpPr>
          <p:sp>
            <p:nvSpPr>
              <p:cNvPr id="5" name="Freeform: Shape 4">
                <a:extLst>
                  <a:ext uri="{FF2B5EF4-FFF2-40B4-BE49-F238E27FC236}">
                    <a16:creationId xmlns:a16="http://schemas.microsoft.com/office/drawing/2014/main" id="{8E60F319-8690-EE81-8456-BD01502B3F0C}"/>
                  </a:ext>
                </a:extLst>
              </p:cNvPr>
              <p:cNvSpPr/>
              <p:nvPr/>
            </p:nvSpPr>
            <p:spPr>
              <a:xfrm>
                <a:off x="4435353" y="3826684"/>
                <a:ext cx="1231955" cy="1124101"/>
              </a:xfrm>
              <a:custGeom>
                <a:avLst/>
                <a:gdLst>
                  <a:gd name="connsiteX0" fmla="*/ 546975 w 1822434"/>
                  <a:gd name="connsiteY0" fmla="*/ 0 h 1576388"/>
                  <a:gd name="connsiteX1" fmla="*/ 1272501 w 1822434"/>
                  <a:gd name="connsiteY1" fmla="*/ 0 h 1576388"/>
                  <a:gd name="connsiteX2" fmla="*/ 1431535 w 1822434"/>
                  <a:gd name="connsiteY2" fmla="*/ 90059 h 1576388"/>
                  <a:gd name="connsiteX3" fmla="*/ 1796256 w 1822434"/>
                  <a:gd name="connsiteY3" fmla="*/ 698136 h 1576388"/>
                  <a:gd name="connsiteX4" fmla="*/ 1796256 w 1822434"/>
                  <a:gd name="connsiteY4" fmla="*/ 878253 h 1576388"/>
                  <a:gd name="connsiteX5" fmla="*/ 1637042 w 1822434"/>
                  <a:gd name="connsiteY5" fmla="*/ 1143700 h 1576388"/>
                  <a:gd name="connsiteX6" fmla="*/ 1637813 w 1822434"/>
                  <a:gd name="connsiteY6" fmla="*/ 1142364 h 1576388"/>
                  <a:gd name="connsiteX7" fmla="*/ 1340658 w 1822434"/>
                  <a:gd name="connsiteY7" fmla="*/ 970801 h 1576388"/>
                  <a:gd name="connsiteX8" fmla="*/ 1567675 w 1822434"/>
                  <a:gd name="connsiteY8" fmla="*/ 909972 h 1576388"/>
                  <a:gd name="connsiteX9" fmla="*/ 1606909 w 1822434"/>
                  <a:gd name="connsiteY9" fmla="*/ 842016 h 1576388"/>
                  <a:gd name="connsiteX10" fmla="*/ 1538952 w 1822434"/>
                  <a:gd name="connsiteY10" fmla="*/ 802781 h 1576388"/>
                  <a:gd name="connsiteX11" fmla="*/ 1181867 w 1822434"/>
                  <a:gd name="connsiteY11" fmla="*/ 898518 h 1576388"/>
                  <a:gd name="connsiteX12" fmla="*/ 1141948 w 1822434"/>
                  <a:gd name="connsiteY12" fmla="*/ 963921 h 1576388"/>
                  <a:gd name="connsiteX13" fmla="*/ 1142633 w 1822434"/>
                  <a:gd name="connsiteY13" fmla="*/ 966474 h 1576388"/>
                  <a:gd name="connsiteX14" fmla="*/ 1238352 w 1822434"/>
                  <a:gd name="connsiteY14" fmla="*/ 1323550 h 1576388"/>
                  <a:gd name="connsiteX15" fmla="*/ 1303755 w 1822434"/>
                  <a:gd name="connsiteY15" fmla="*/ 1363469 h 1576388"/>
                  <a:gd name="connsiteX16" fmla="*/ 1306309 w 1822434"/>
                  <a:gd name="connsiteY16" fmla="*/ 1362785 h 1576388"/>
                  <a:gd name="connsiteX17" fmla="*/ 1346226 w 1822434"/>
                  <a:gd name="connsiteY17" fmla="*/ 1297381 h 1576388"/>
                  <a:gd name="connsiteX18" fmla="*/ 1345543 w 1822434"/>
                  <a:gd name="connsiteY18" fmla="*/ 1294829 h 1576388"/>
                  <a:gd name="connsiteX19" fmla="*/ 1284760 w 1822434"/>
                  <a:gd name="connsiteY19" fmla="*/ 1067732 h 1576388"/>
                  <a:gd name="connsiteX20" fmla="*/ 1580273 w 1822434"/>
                  <a:gd name="connsiteY20" fmla="*/ 1238347 h 1576388"/>
                  <a:gd name="connsiteX21" fmla="*/ 1431535 w 1822434"/>
                  <a:gd name="connsiteY21" fmla="*/ 1486330 h 1576388"/>
                  <a:gd name="connsiteX22" fmla="*/ 1272501 w 1822434"/>
                  <a:gd name="connsiteY22" fmla="*/ 1576388 h 1576388"/>
                  <a:gd name="connsiteX23" fmla="*/ 546975 w 1822434"/>
                  <a:gd name="connsiteY23" fmla="*/ 1576388 h 1576388"/>
                  <a:gd name="connsiteX24" fmla="*/ 387942 w 1822434"/>
                  <a:gd name="connsiteY24" fmla="*/ 1486330 h 1576388"/>
                  <a:gd name="connsiteX25" fmla="*/ 23306 w 1822434"/>
                  <a:gd name="connsiteY25" fmla="*/ 878253 h 1576388"/>
                  <a:gd name="connsiteX26" fmla="*/ 23306 w 1822434"/>
                  <a:gd name="connsiteY26" fmla="*/ 698136 h 1576388"/>
                  <a:gd name="connsiteX27" fmla="*/ 387942 w 1822434"/>
                  <a:gd name="connsiteY27" fmla="*/ 90059 h 1576388"/>
                  <a:gd name="connsiteX28" fmla="*/ 546975 w 1822434"/>
                  <a:gd name="connsiteY28" fmla="*/ 0 h 15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22434" h="1576388">
                    <a:moveTo>
                      <a:pt x="546975" y="0"/>
                    </a:moveTo>
                    <a:lnTo>
                      <a:pt x="1272501" y="0"/>
                    </a:lnTo>
                    <a:cubicBezTo>
                      <a:pt x="1338481" y="0"/>
                      <a:pt x="1396629" y="33790"/>
                      <a:pt x="1431535" y="90059"/>
                    </a:cubicBezTo>
                    <a:lnTo>
                      <a:pt x="1796256" y="698136"/>
                    </a:lnTo>
                    <a:cubicBezTo>
                      <a:pt x="1831161" y="754404"/>
                      <a:pt x="1831161" y="821984"/>
                      <a:pt x="1796256" y="878253"/>
                    </a:cubicBezTo>
                    <a:lnTo>
                      <a:pt x="1637042" y="1143700"/>
                    </a:lnTo>
                    <a:lnTo>
                      <a:pt x="1637813" y="1142364"/>
                    </a:lnTo>
                    <a:lnTo>
                      <a:pt x="1340658" y="970801"/>
                    </a:lnTo>
                    <a:lnTo>
                      <a:pt x="1567675" y="909972"/>
                    </a:lnTo>
                    <a:cubicBezTo>
                      <a:pt x="1597274" y="902041"/>
                      <a:pt x="1614840" y="871615"/>
                      <a:pt x="1606909" y="842016"/>
                    </a:cubicBezTo>
                    <a:cubicBezTo>
                      <a:pt x="1598978" y="812416"/>
                      <a:pt x="1568552" y="794850"/>
                      <a:pt x="1538952" y="802781"/>
                    </a:cubicBezTo>
                    <a:lnTo>
                      <a:pt x="1181867" y="898518"/>
                    </a:lnTo>
                    <a:cubicBezTo>
                      <a:pt x="1152783" y="905556"/>
                      <a:pt x="1134911" y="934838"/>
                      <a:pt x="1141948" y="963921"/>
                    </a:cubicBezTo>
                    <a:cubicBezTo>
                      <a:pt x="1142155" y="964777"/>
                      <a:pt x="1142384" y="965629"/>
                      <a:pt x="1142633" y="966474"/>
                    </a:cubicBezTo>
                    <a:lnTo>
                      <a:pt x="1238352" y="1323550"/>
                    </a:lnTo>
                    <a:cubicBezTo>
                      <a:pt x="1245390" y="1352634"/>
                      <a:pt x="1274671" y="1370507"/>
                      <a:pt x="1303755" y="1363469"/>
                    </a:cubicBezTo>
                    <a:cubicBezTo>
                      <a:pt x="1304612" y="1363261"/>
                      <a:pt x="1305463" y="1363033"/>
                      <a:pt x="1306309" y="1362785"/>
                    </a:cubicBezTo>
                    <a:cubicBezTo>
                      <a:pt x="1335392" y="1355747"/>
                      <a:pt x="1353266" y="1326465"/>
                      <a:pt x="1346226" y="1297381"/>
                    </a:cubicBezTo>
                    <a:cubicBezTo>
                      <a:pt x="1346020" y="1296525"/>
                      <a:pt x="1345791" y="1295674"/>
                      <a:pt x="1345543" y="1294829"/>
                    </a:cubicBezTo>
                    <a:lnTo>
                      <a:pt x="1284760" y="1067732"/>
                    </a:lnTo>
                    <a:lnTo>
                      <a:pt x="1580273" y="1238347"/>
                    </a:lnTo>
                    <a:lnTo>
                      <a:pt x="1431535" y="1486330"/>
                    </a:lnTo>
                    <a:cubicBezTo>
                      <a:pt x="1400545" y="1542598"/>
                      <a:pt x="1338481" y="1576388"/>
                      <a:pt x="1272501" y="1576388"/>
                    </a:cubicBezTo>
                    <a:lnTo>
                      <a:pt x="546975" y="1576388"/>
                    </a:lnTo>
                    <a:cubicBezTo>
                      <a:pt x="481081" y="1576388"/>
                      <a:pt x="422848" y="1542598"/>
                      <a:pt x="387942" y="1486330"/>
                    </a:cubicBezTo>
                    <a:lnTo>
                      <a:pt x="23306" y="878253"/>
                    </a:lnTo>
                    <a:cubicBezTo>
                      <a:pt x="-7768" y="821984"/>
                      <a:pt x="-7768" y="754404"/>
                      <a:pt x="23306" y="698136"/>
                    </a:cubicBezTo>
                    <a:lnTo>
                      <a:pt x="387942" y="90059"/>
                    </a:lnTo>
                    <a:cubicBezTo>
                      <a:pt x="419017" y="33790"/>
                      <a:pt x="481081" y="0"/>
                      <a:pt x="546975" y="0"/>
                    </a:cubicBezTo>
                    <a:close/>
                  </a:path>
                </a:pathLst>
              </a:custGeom>
              <a:solidFill>
                <a:srgbClr val="6A6666"/>
              </a:solidFill>
              <a:ln w="12700">
                <a:miter lim="400000"/>
              </a:ln>
            </p:spPr>
            <p:txBody>
              <a:bodyPr wrap="square" lIns="38100" tIns="38100" rIns="38100" bIns="38100" anchor="ctr">
                <a:noAutofit/>
              </a:bodyPr>
              <a:lstStyle/>
              <a:p>
                <a:pPr>
                  <a:defRPr sz="3000">
                    <a:solidFill>
                      <a:srgbClr val="FFFFFF"/>
                    </a:solidFill>
                  </a:defRPr>
                </a:pPr>
                <a:endParaRPr sz="1200"/>
              </a:p>
            </p:txBody>
          </p:sp>
          <p:sp>
            <p:nvSpPr>
              <p:cNvPr id="6" name="Freeform: Shape 5">
                <a:extLst>
                  <a:ext uri="{FF2B5EF4-FFF2-40B4-BE49-F238E27FC236}">
                    <a16:creationId xmlns:a16="http://schemas.microsoft.com/office/drawing/2014/main" id="{BE66C54A-9F9A-A667-AC7C-39063FDB5BA1}"/>
                  </a:ext>
                </a:extLst>
              </p:cNvPr>
              <p:cNvSpPr/>
              <p:nvPr/>
            </p:nvSpPr>
            <p:spPr>
              <a:xfrm>
                <a:off x="4435353" y="2467123"/>
                <a:ext cx="1231955" cy="1124101"/>
              </a:xfrm>
              <a:custGeom>
                <a:avLst/>
                <a:gdLst>
                  <a:gd name="connsiteX0" fmla="*/ 912752 w 1822434"/>
                  <a:gd name="connsiteY0" fmla="*/ 1042804 h 1576388"/>
                  <a:gd name="connsiteX1" fmla="*/ 874066 w 1822434"/>
                  <a:gd name="connsiteY1" fmla="*/ 1057734 h 1576388"/>
                  <a:gd name="connsiteX2" fmla="*/ 872197 w 1822434"/>
                  <a:gd name="connsiteY2" fmla="*/ 1059604 h 1576388"/>
                  <a:gd name="connsiteX3" fmla="*/ 610820 w 1822434"/>
                  <a:gd name="connsiteY3" fmla="*/ 1321037 h 1576388"/>
                  <a:gd name="connsiteX4" fmla="*/ 608951 w 1822434"/>
                  <a:gd name="connsiteY4" fmla="*/ 1397637 h 1576388"/>
                  <a:gd name="connsiteX5" fmla="*/ 610820 w 1822434"/>
                  <a:gd name="connsiteY5" fmla="*/ 1399507 h 1576388"/>
                  <a:gd name="connsiteX6" fmla="*/ 687420 w 1822434"/>
                  <a:gd name="connsiteY6" fmla="*/ 1401374 h 1576388"/>
                  <a:gd name="connsiteX7" fmla="*/ 689289 w 1822434"/>
                  <a:gd name="connsiteY7" fmla="*/ 1399507 h 1576388"/>
                  <a:gd name="connsiteX8" fmla="*/ 855569 w 1822434"/>
                  <a:gd name="connsiteY8" fmla="*/ 1233319 h 1576388"/>
                  <a:gd name="connsiteX9" fmla="*/ 855569 w 1822434"/>
                  <a:gd name="connsiteY9" fmla="*/ 1576388 h 1576388"/>
                  <a:gd name="connsiteX10" fmla="*/ 967462 w 1822434"/>
                  <a:gd name="connsiteY10" fmla="*/ 1576388 h 1576388"/>
                  <a:gd name="connsiteX11" fmla="*/ 967462 w 1822434"/>
                  <a:gd name="connsiteY11" fmla="*/ 1233262 h 1576388"/>
                  <a:gd name="connsiteX12" fmla="*/ 1133650 w 1822434"/>
                  <a:gd name="connsiteY12" fmla="*/ 1399450 h 1576388"/>
                  <a:gd name="connsiteX13" fmla="*/ 1212119 w 1822434"/>
                  <a:gd name="connsiteY13" fmla="*/ 1399450 h 1576388"/>
                  <a:gd name="connsiteX14" fmla="*/ 1212119 w 1822434"/>
                  <a:gd name="connsiteY14" fmla="*/ 1320980 h 1576388"/>
                  <a:gd name="connsiteX15" fmla="*/ 950666 w 1822434"/>
                  <a:gd name="connsiteY15" fmla="*/ 1059604 h 1576388"/>
                  <a:gd name="connsiteX16" fmla="*/ 912752 w 1822434"/>
                  <a:gd name="connsiteY16" fmla="*/ 1042804 h 1576388"/>
                  <a:gd name="connsiteX17" fmla="*/ 546975 w 1822434"/>
                  <a:gd name="connsiteY17" fmla="*/ 0 h 1576388"/>
                  <a:gd name="connsiteX18" fmla="*/ 1272501 w 1822434"/>
                  <a:gd name="connsiteY18" fmla="*/ 0 h 1576388"/>
                  <a:gd name="connsiteX19" fmla="*/ 1431535 w 1822434"/>
                  <a:gd name="connsiteY19" fmla="*/ 90059 h 1576388"/>
                  <a:gd name="connsiteX20" fmla="*/ 1796256 w 1822434"/>
                  <a:gd name="connsiteY20" fmla="*/ 698136 h 1576388"/>
                  <a:gd name="connsiteX21" fmla="*/ 1796256 w 1822434"/>
                  <a:gd name="connsiteY21" fmla="*/ 878253 h 1576388"/>
                  <a:gd name="connsiteX22" fmla="*/ 1431535 w 1822434"/>
                  <a:gd name="connsiteY22" fmla="*/ 1486330 h 1576388"/>
                  <a:gd name="connsiteX23" fmla="*/ 1272501 w 1822434"/>
                  <a:gd name="connsiteY23" fmla="*/ 1576388 h 1576388"/>
                  <a:gd name="connsiteX24" fmla="*/ 546975 w 1822434"/>
                  <a:gd name="connsiteY24" fmla="*/ 1576388 h 1576388"/>
                  <a:gd name="connsiteX25" fmla="*/ 387942 w 1822434"/>
                  <a:gd name="connsiteY25" fmla="*/ 1486330 h 1576388"/>
                  <a:gd name="connsiteX26" fmla="*/ 23306 w 1822434"/>
                  <a:gd name="connsiteY26" fmla="*/ 878253 h 1576388"/>
                  <a:gd name="connsiteX27" fmla="*/ 23306 w 1822434"/>
                  <a:gd name="connsiteY27" fmla="*/ 698136 h 1576388"/>
                  <a:gd name="connsiteX28" fmla="*/ 387942 w 1822434"/>
                  <a:gd name="connsiteY28" fmla="*/ 90059 h 1576388"/>
                  <a:gd name="connsiteX29" fmla="*/ 546975 w 1822434"/>
                  <a:gd name="connsiteY29" fmla="*/ 0 h 15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2434" h="1576388">
                    <a:moveTo>
                      <a:pt x="912752" y="1042804"/>
                    </a:moveTo>
                    <a:cubicBezTo>
                      <a:pt x="898891" y="1042466"/>
                      <a:pt x="884900" y="1047416"/>
                      <a:pt x="874066" y="1057734"/>
                    </a:cubicBezTo>
                    <a:cubicBezTo>
                      <a:pt x="873428" y="1058342"/>
                      <a:pt x="872805" y="1058966"/>
                      <a:pt x="872197" y="1059604"/>
                    </a:cubicBezTo>
                    <a:lnTo>
                      <a:pt x="610820" y="1321037"/>
                    </a:lnTo>
                    <a:cubicBezTo>
                      <a:pt x="589151" y="1341674"/>
                      <a:pt x="588314" y="1375969"/>
                      <a:pt x="608951" y="1397637"/>
                    </a:cubicBezTo>
                    <a:cubicBezTo>
                      <a:pt x="609559" y="1398275"/>
                      <a:pt x="610182" y="1398899"/>
                      <a:pt x="610820" y="1399507"/>
                    </a:cubicBezTo>
                    <a:cubicBezTo>
                      <a:pt x="631457" y="1421175"/>
                      <a:pt x="665752" y="1422013"/>
                      <a:pt x="687420" y="1401374"/>
                    </a:cubicBezTo>
                    <a:cubicBezTo>
                      <a:pt x="688058" y="1400768"/>
                      <a:pt x="688681" y="1400144"/>
                      <a:pt x="689289" y="1399507"/>
                    </a:cubicBezTo>
                    <a:lnTo>
                      <a:pt x="855569" y="1233319"/>
                    </a:lnTo>
                    <a:lnTo>
                      <a:pt x="855569" y="1576388"/>
                    </a:lnTo>
                    <a:lnTo>
                      <a:pt x="967462" y="1576388"/>
                    </a:lnTo>
                    <a:lnTo>
                      <a:pt x="967462" y="1233262"/>
                    </a:lnTo>
                    <a:lnTo>
                      <a:pt x="1133650" y="1399450"/>
                    </a:lnTo>
                    <a:cubicBezTo>
                      <a:pt x="1155318" y="1421118"/>
                      <a:pt x="1190451" y="1421118"/>
                      <a:pt x="1212119" y="1399450"/>
                    </a:cubicBezTo>
                    <a:cubicBezTo>
                      <a:pt x="1233788" y="1377781"/>
                      <a:pt x="1233788" y="1342649"/>
                      <a:pt x="1212119" y="1320980"/>
                    </a:cubicBezTo>
                    <a:lnTo>
                      <a:pt x="950666" y="1059604"/>
                    </a:lnTo>
                    <a:cubicBezTo>
                      <a:pt x="940347" y="1048769"/>
                      <a:pt x="926614" y="1043143"/>
                      <a:pt x="912752" y="1042804"/>
                    </a:cubicBezTo>
                    <a:close/>
                    <a:moveTo>
                      <a:pt x="546975" y="0"/>
                    </a:moveTo>
                    <a:lnTo>
                      <a:pt x="1272501" y="0"/>
                    </a:lnTo>
                    <a:cubicBezTo>
                      <a:pt x="1338481" y="0"/>
                      <a:pt x="1396629" y="33790"/>
                      <a:pt x="1431535" y="90059"/>
                    </a:cubicBezTo>
                    <a:lnTo>
                      <a:pt x="1796256" y="698136"/>
                    </a:lnTo>
                    <a:cubicBezTo>
                      <a:pt x="1831161" y="754404"/>
                      <a:pt x="1831161" y="821984"/>
                      <a:pt x="1796256" y="878253"/>
                    </a:cubicBezTo>
                    <a:lnTo>
                      <a:pt x="1431535" y="1486330"/>
                    </a:lnTo>
                    <a:cubicBezTo>
                      <a:pt x="1400545" y="1542598"/>
                      <a:pt x="1338481" y="1576388"/>
                      <a:pt x="1272501" y="1576388"/>
                    </a:cubicBezTo>
                    <a:lnTo>
                      <a:pt x="546975" y="1576388"/>
                    </a:lnTo>
                    <a:cubicBezTo>
                      <a:pt x="481081" y="1576388"/>
                      <a:pt x="422848" y="1542598"/>
                      <a:pt x="387942" y="1486330"/>
                    </a:cubicBezTo>
                    <a:lnTo>
                      <a:pt x="23306" y="878253"/>
                    </a:lnTo>
                    <a:cubicBezTo>
                      <a:pt x="-7768" y="821984"/>
                      <a:pt x="-7768" y="754404"/>
                      <a:pt x="23306" y="698136"/>
                    </a:cubicBezTo>
                    <a:lnTo>
                      <a:pt x="387942" y="90059"/>
                    </a:lnTo>
                    <a:cubicBezTo>
                      <a:pt x="419017" y="33790"/>
                      <a:pt x="481081" y="0"/>
                      <a:pt x="546975" y="0"/>
                    </a:cubicBezTo>
                    <a:close/>
                  </a:path>
                </a:pathLst>
              </a:custGeom>
              <a:solidFill>
                <a:srgbClr val="463B37"/>
              </a:solidFill>
              <a:ln w="12700">
                <a:miter lim="400000"/>
              </a:ln>
            </p:spPr>
            <p:txBody>
              <a:bodyPr wrap="square" lIns="38100" tIns="38100" rIns="38100" bIns="38100" anchor="ctr">
                <a:noAutofit/>
              </a:bodyPr>
              <a:lstStyle/>
              <a:p>
                <a:pPr>
                  <a:defRPr sz="3000">
                    <a:solidFill>
                      <a:srgbClr val="FFFFFF"/>
                    </a:solidFill>
                  </a:defRPr>
                </a:pPr>
                <a:endParaRPr sz="1200"/>
              </a:p>
            </p:txBody>
          </p:sp>
          <p:sp>
            <p:nvSpPr>
              <p:cNvPr id="7" name="Freeform: Shape 6">
                <a:extLst>
                  <a:ext uri="{FF2B5EF4-FFF2-40B4-BE49-F238E27FC236}">
                    <a16:creationId xmlns:a16="http://schemas.microsoft.com/office/drawing/2014/main" id="{49363ECA-A5CE-31FA-7F5C-0C1356CDAC9E}"/>
                  </a:ext>
                </a:extLst>
              </p:cNvPr>
              <p:cNvSpPr/>
              <p:nvPr/>
            </p:nvSpPr>
            <p:spPr>
              <a:xfrm>
                <a:off x="5564535" y="1776587"/>
                <a:ext cx="1231955" cy="1124101"/>
              </a:xfrm>
              <a:custGeom>
                <a:avLst/>
                <a:gdLst>
                  <a:gd name="connsiteX0" fmla="*/ 546977 w 1822435"/>
                  <a:gd name="connsiteY0" fmla="*/ 0 h 1576388"/>
                  <a:gd name="connsiteX1" fmla="*/ 1272502 w 1822435"/>
                  <a:gd name="connsiteY1" fmla="*/ 0 h 1576388"/>
                  <a:gd name="connsiteX2" fmla="*/ 1431536 w 1822435"/>
                  <a:gd name="connsiteY2" fmla="*/ 90058 h 1576388"/>
                  <a:gd name="connsiteX3" fmla="*/ 1796257 w 1822435"/>
                  <a:gd name="connsiteY3" fmla="*/ 698136 h 1576388"/>
                  <a:gd name="connsiteX4" fmla="*/ 1796257 w 1822435"/>
                  <a:gd name="connsiteY4" fmla="*/ 878253 h 1576388"/>
                  <a:gd name="connsiteX5" fmla="*/ 1431536 w 1822435"/>
                  <a:gd name="connsiteY5" fmla="*/ 1486330 h 1576388"/>
                  <a:gd name="connsiteX6" fmla="*/ 1272502 w 1822435"/>
                  <a:gd name="connsiteY6" fmla="*/ 1576388 h 1576388"/>
                  <a:gd name="connsiteX7" fmla="*/ 546977 w 1822435"/>
                  <a:gd name="connsiteY7" fmla="*/ 1576388 h 1576388"/>
                  <a:gd name="connsiteX8" fmla="*/ 387943 w 1822435"/>
                  <a:gd name="connsiteY8" fmla="*/ 1486330 h 1576388"/>
                  <a:gd name="connsiteX9" fmla="*/ 233674 w 1822435"/>
                  <a:gd name="connsiteY9" fmla="*/ 1229067 h 1576388"/>
                  <a:gd name="connsiteX10" fmla="*/ 529488 w 1822435"/>
                  <a:gd name="connsiteY10" fmla="*/ 1058278 h 1576388"/>
                  <a:gd name="connsiteX11" fmla="*/ 468659 w 1822435"/>
                  <a:gd name="connsiteY11" fmla="*/ 1285295 h 1576388"/>
                  <a:gd name="connsiteX12" fmla="*/ 507893 w 1822435"/>
                  <a:gd name="connsiteY12" fmla="*/ 1353252 h 1576388"/>
                  <a:gd name="connsiteX13" fmla="*/ 575850 w 1822435"/>
                  <a:gd name="connsiteY13" fmla="*/ 1314017 h 1576388"/>
                  <a:gd name="connsiteX14" fmla="*/ 671482 w 1822435"/>
                  <a:gd name="connsiteY14" fmla="*/ 956904 h 1576388"/>
                  <a:gd name="connsiteX15" fmla="*/ 634802 w 1822435"/>
                  <a:gd name="connsiteY15" fmla="*/ 889631 h 1576388"/>
                  <a:gd name="connsiteX16" fmla="*/ 632248 w 1822435"/>
                  <a:gd name="connsiteY16" fmla="*/ 888947 h 1576388"/>
                  <a:gd name="connsiteX17" fmla="*/ 275152 w 1822435"/>
                  <a:gd name="connsiteY17" fmla="*/ 793305 h 1576388"/>
                  <a:gd name="connsiteX18" fmla="*/ 207880 w 1822435"/>
                  <a:gd name="connsiteY18" fmla="*/ 829986 h 1576388"/>
                  <a:gd name="connsiteX19" fmla="*/ 207195 w 1822435"/>
                  <a:gd name="connsiteY19" fmla="*/ 832540 h 1576388"/>
                  <a:gd name="connsiteX20" fmla="*/ 243878 w 1822435"/>
                  <a:gd name="connsiteY20" fmla="*/ 899811 h 1576388"/>
                  <a:gd name="connsiteX21" fmla="*/ 246429 w 1822435"/>
                  <a:gd name="connsiteY21" fmla="*/ 900496 h 1576388"/>
                  <a:gd name="connsiteX22" fmla="*/ 473492 w 1822435"/>
                  <a:gd name="connsiteY22" fmla="*/ 961405 h 1576388"/>
                  <a:gd name="connsiteX23" fmla="*/ 176386 w 1822435"/>
                  <a:gd name="connsiteY23" fmla="*/ 1132939 h 1576388"/>
                  <a:gd name="connsiteX24" fmla="*/ 185564 w 1822435"/>
                  <a:gd name="connsiteY24" fmla="*/ 1148836 h 1576388"/>
                  <a:gd name="connsiteX25" fmla="*/ 23307 w 1822435"/>
                  <a:gd name="connsiteY25" fmla="*/ 878253 h 1576388"/>
                  <a:gd name="connsiteX26" fmla="*/ 23307 w 1822435"/>
                  <a:gd name="connsiteY26" fmla="*/ 698136 h 1576388"/>
                  <a:gd name="connsiteX27" fmla="*/ 387943 w 1822435"/>
                  <a:gd name="connsiteY27" fmla="*/ 90058 h 1576388"/>
                  <a:gd name="connsiteX28" fmla="*/ 546977 w 1822435"/>
                  <a:gd name="connsiteY28" fmla="*/ 0 h 15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22435" h="1576388">
                    <a:moveTo>
                      <a:pt x="546977" y="0"/>
                    </a:moveTo>
                    <a:lnTo>
                      <a:pt x="1272502" y="0"/>
                    </a:lnTo>
                    <a:cubicBezTo>
                      <a:pt x="1338482" y="0"/>
                      <a:pt x="1396630" y="33790"/>
                      <a:pt x="1431536" y="90058"/>
                    </a:cubicBezTo>
                    <a:lnTo>
                      <a:pt x="1796257" y="698136"/>
                    </a:lnTo>
                    <a:cubicBezTo>
                      <a:pt x="1831162" y="754404"/>
                      <a:pt x="1831162" y="821984"/>
                      <a:pt x="1796257" y="878253"/>
                    </a:cubicBezTo>
                    <a:lnTo>
                      <a:pt x="1431536" y="1486330"/>
                    </a:lnTo>
                    <a:cubicBezTo>
                      <a:pt x="1400546" y="1542598"/>
                      <a:pt x="1338482" y="1576388"/>
                      <a:pt x="1272502" y="1576388"/>
                    </a:cubicBezTo>
                    <a:lnTo>
                      <a:pt x="546977" y="1576388"/>
                    </a:lnTo>
                    <a:cubicBezTo>
                      <a:pt x="481082" y="1576388"/>
                      <a:pt x="422849" y="1542598"/>
                      <a:pt x="387943" y="1486330"/>
                    </a:cubicBezTo>
                    <a:lnTo>
                      <a:pt x="233674" y="1229067"/>
                    </a:lnTo>
                    <a:lnTo>
                      <a:pt x="529488" y="1058278"/>
                    </a:lnTo>
                    <a:lnTo>
                      <a:pt x="468659" y="1285295"/>
                    </a:lnTo>
                    <a:cubicBezTo>
                      <a:pt x="460728" y="1314894"/>
                      <a:pt x="478294" y="1345321"/>
                      <a:pt x="507893" y="1353252"/>
                    </a:cubicBezTo>
                    <a:cubicBezTo>
                      <a:pt x="537494" y="1361183"/>
                      <a:pt x="567919" y="1343617"/>
                      <a:pt x="575850" y="1314017"/>
                    </a:cubicBezTo>
                    <a:lnTo>
                      <a:pt x="671482" y="956904"/>
                    </a:lnTo>
                    <a:cubicBezTo>
                      <a:pt x="679930" y="928197"/>
                      <a:pt x="663507" y="898078"/>
                      <a:pt x="634802" y="889631"/>
                    </a:cubicBezTo>
                    <a:cubicBezTo>
                      <a:pt x="633956" y="889383"/>
                      <a:pt x="633104" y="889155"/>
                      <a:pt x="632248" y="888947"/>
                    </a:cubicBezTo>
                    <a:lnTo>
                      <a:pt x="275152" y="793305"/>
                    </a:lnTo>
                    <a:cubicBezTo>
                      <a:pt x="246445" y="784857"/>
                      <a:pt x="216326" y="801280"/>
                      <a:pt x="207880" y="829986"/>
                    </a:cubicBezTo>
                    <a:cubicBezTo>
                      <a:pt x="207631" y="830832"/>
                      <a:pt x="207402" y="831683"/>
                      <a:pt x="207195" y="832540"/>
                    </a:cubicBezTo>
                    <a:cubicBezTo>
                      <a:pt x="198748" y="861246"/>
                      <a:pt x="215170" y="891365"/>
                      <a:pt x="243878" y="899811"/>
                    </a:cubicBezTo>
                    <a:cubicBezTo>
                      <a:pt x="244721" y="900060"/>
                      <a:pt x="245573" y="900288"/>
                      <a:pt x="246429" y="900496"/>
                    </a:cubicBezTo>
                    <a:lnTo>
                      <a:pt x="473492" y="961405"/>
                    </a:lnTo>
                    <a:lnTo>
                      <a:pt x="176386" y="1132939"/>
                    </a:lnTo>
                    <a:lnTo>
                      <a:pt x="185564" y="1148836"/>
                    </a:lnTo>
                    <a:lnTo>
                      <a:pt x="23307" y="878253"/>
                    </a:lnTo>
                    <a:cubicBezTo>
                      <a:pt x="-7768" y="821984"/>
                      <a:pt x="-7768" y="754404"/>
                      <a:pt x="23307" y="698136"/>
                    </a:cubicBezTo>
                    <a:lnTo>
                      <a:pt x="387943" y="90058"/>
                    </a:lnTo>
                    <a:cubicBezTo>
                      <a:pt x="419018" y="33790"/>
                      <a:pt x="481082" y="0"/>
                      <a:pt x="546977" y="0"/>
                    </a:cubicBezTo>
                    <a:close/>
                  </a:path>
                </a:pathLst>
              </a:custGeom>
              <a:solidFill>
                <a:srgbClr val="3B4D3D"/>
              </a:solidFill>
              <a:ln w="12700">
                <a:miter lim="400000"/>
              </a:ln>
            </p:spPr>
            <p:txBody>
              <a:bodyPr wrap="square" lIns="38100" tIns="38100" rIns="38100" bIns="38100" anchor="ctr">
                <a:noAutofit/>
              </a:bodyPr>
              <a:lstStyle/>
              <a:p>
                <a:pPr>
                  <a:defRPr sz="3000">
                    <a:solidFill>
                      <a:srgbClr val="FFFFFF"/>
                    </a:solidFill>
                  </a:defRPr>
                </a:pPr>
                <a:endParaRPr sz="1200"/>
              </a:p>
            </p:txBody>
          </p:sp>
          <p:sp>
            <p:nvSpPr>
              <p:cNvPr id="8" name="Freeform: Shape 7">
                <a:extLst>
                  <a:ext uri="{FF2B5EF4-FFF2-40B4-BE49-F238E27FC236}">
                    <a16:creationId xmlns:a16="http://schemas.microsoft.com/office/drawing/2014/main" id="{F3E6093C-77F9-5268-A6C3-A629307B29EB}"/>
                  </a:ext>
                </a:extLst>
              </p:cNvPr>
              <p:cNvSpPr/>
              <p:nvPr/>
            </p:nvSpPr>
            <p:spPr>
              <a:xfrm>
                <a:off x="6698631" y="2468254"/>
                <a:ext cx="1231955" cy="1124101"/>
              </a:xfrm>
              <a:custGeom>
                <a:avLst/>
                <a:gdLst>
                  <a:gd name="connsiteX0" fmla="*/ 546977 w 1822435"/>
                  <a:gd name="connsiteY0" fmla="*/ 0 h 1576388"/>
                  <a:gd name="connsiteX1" fmla="*/ 1272502 w 1822435"/>
                  <a:gd name="connsiteY1" fmla="*/ 0 h 1576388"/>
                  <a:gd name="connsiteX2" fmla="*/ 1431536 w 1822435"/>
                  <a:gd name="connsiteY2" fmla="*/ 90059 h 1576388"/>
                  <a:gd name="connsiteX3" fmla="*/ 1796256 w 1822435"/>
                  <a:gd name="connsiteY3" fmla="*/ 698136 h 1576388"/>
                  <a:gd name="connsiteX4" fmla="*/ 1796256 w 1822435"/>
                  <a:gd name="connsiteY4" fmla="*/ 878253 h 1576388"/>
                  <a:gd name="connsiteX5" fmla="*/ 1431536 w 1822435"/>
                  <a:gd name="connsiteY5" fmla="*/ 1486330 h 1576388"/>
                  <a:gd name="connsiteX6" fmla="*/ 1272502 w 1822435"/>
                  <a:gd name="connsiteY6" fmla="*/ 1576388 h 1576388"/>
                  <a:gd name="connsiteX7" fmla="*/ 546977 w 1822435"/>
                  <a:gd name="connsiteY7" fmla="*/ 1576388 h 1576388"/>
                  <a:gd name="connsiteX8" fmla="*/ 387943 w 1822435"/>
                  <a:gd name="connsiteY8" fmla="*/ 1486330 h 1576388"/>
                  <a:gd name="connsiteX9" fmla="*/ 23307 w 1822435"/>
                  <a:gd name="connsiteY9" fmla="*/ 878253 h 1576388"/>
                  <a:gd name="connsiteX10" fmla="*/ 23307 w 1822435"/>
                  <a:gd name="connsiteY10" fmla="*/ 698136 h 1576388"/>
                  <a:gd name="connsiteX11" fmla="*/ 177264 w 1822435"/>
                  <a:gd name="connsiteY11" fmla="*/ 441393 h 1576388"/>
                  <a:gd name="connsiteX12" fmla="*/ 473214 w 1822435"/>
                  <a:gd name="connsiteY12" fmla="*/ 612260 h 1576388"/>
                  <a:gd name="connsiteX13" fmla="*/ 246197 w 1822435"/>
                  <a:gd name="connsiteY13" fmla="*/ 673089 h 1576388"/>
                  <a:gd name="connsiteX14" fmla="*/ 206962 w 1822435"/>
                  <a:gd name="connsiteY14" fmla="*/ 741045 h 1576388"/>
                  <a:gd name="connsiteX15" fmla="*/ 274919 w 1822435"/>
                  <a:gd name="connsiteY15" fmla="*/ 780280 h 1576388"/>
                  <a:gd name="connsiteX16" fmla="*/ 632004 w 1822435"/>
                  <a:gd name="connsiteY16" fmla="*/ 684543 h 1576388"/>
                  <a:gd name="connsiteX17" fmla="*/ 671924 w 1822435"/>
                  <a:gd name="connsiteY17" fmla="*/ 619141 h 1576388"/>
                  <a:gd name="connsiteX18" fmla="*/ 671239 w 1822435"/>
                  <a:gd name="connsiteY18" fmla="*/ 616587 h 1576388"/>
                  <a:gd name="connsiteX19" fmla="*/ 575520 w 1822435"/>
                  <a:gd name="connsiteY19" fmla="*/ 259511 h 1576388"/>
                  <a:gd name="connsiteX20" fmla="*/ 510117 w 1822435"/>
                  <a:gd name="connsiteY20" fmla="*/ 219593 h 1576388"/>
                  <a:gd name="connsiteX21" fmla="*/ 507563 w 1822435"/>
                  <a:gd name="connsiteY21" fmla="*/ 220276 h 1576388"/>
                  <a:gd name="connsiteX22" fmla="*/ 467646 w 1822435"/>
                  <a:gd name="connsiteY22" fmla="*/ 285680 h 1576388"/>
                  <a:gd name="connsiteX23" fmla="*/ 468328 w 1822435"/>
                  <a:gd name="connsiteY23" fmla="*/ 288233 h 1576388"/>
                  <a:gd name="connsiteX24" fmla="*/ 529111 w 1822435"/>
                  <a:gd name="connsiteY24" fmla="*/ 515329 h 1576388"/>
                  <a:gd name="connsiteX25" fmla="*/ 234816 w 1822435"/>
                  <a:gd name="connsiteY25" fmla="*/ 345418 h 1576388"/>
                  <a:gd name="connsiteX26" fmla="*/ 387943 w 1822435"/>
                  <a:gd name="connsiteY26" fmla="*/ 90059 h 1576388"/>
                  <a:gd name="connsiteX27" fmla="*/ 546977 w 1822435"/>
                  <a:gd name="connsiteY27" fmla="*/ 0 h 15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22435" h="1576388">
                    <a:moveTo>
                      <a:pt x="546977" y="0"/>
                    </a:moveTo>
                    <a:lnTo>
                      <a:pt x="1272502" y="0"/>
                    </a:lnTo>
                    <a:cubicBezTo>
                      <a:pt x="1338482" y="0"/>
                      <a:pt x="1396630" y="33790"/>
                      <a:pt x="1431536" y="90059"/>
                    </a:cubicBezTo>
                    <a:lnTo>
                      <a:pt x="1796256" y="698136"/>
                    </a:lnTo>
                    <a:cubicBezTo>
                      <a:pt x="1831162" y="754404"/>
                      <a:pt x="1831162" y="821984"/>
                      <a:pt x="1796256" y="878253"/>
                    </a:cubicBezTo>
                    <a:lnTo>
                      <a:pt x="1431536" y="1486330"/>
                    </a:lnTo>
                    <a:cubicBezTo>
                      <a:pt x="1400546" y="1542598"/>
                      <a:pt x="1338482" y="1576388"/>
                      <a:pt x="1272502" y="1576388"/>
                    </a:cubicBezTo>
                    <a:lnTo>
                      <a:pt x="546977" y="1576388"/>
                    </a:lnTo>
                    <a:cubicBezTo>
                      <a:pt x="481082" y="1576388"/>
                      <a:pt x="422849" y="1542598"/>
                      <a:pt x="387943" y="1486330"/>
                    </a:cubicBezTo>
                    <a:lnTo>
                      <a:pt x="23307" y="878253"/>
                    </a:lnTo>
                    <a:cubicBezTo>
                      <a:pt x="-7768" y="821984"/>
                      <a:pt x="-7768" y="754404"/>
                      <a:pt x="23307" y="698136"/>
                    </a:cubicBezTo>
                    <a:lnTo>
                      <a:pt x="177264" y="441393"/>
                    </a:lnTo>
                    <a:lnTo>
                      <a:pt x="473214" y="612260"/>
                    </a:lnTo>
                    <a:lnTo>
                      <a:pt x="246197" y="673089"/>
                    </a:lnTo>
                    <a:cubicBezTo>
                      <a:pt x="216598" y="681020"/>
                      <a:pt x="199031" y="711446"/>
                      <a:pt x="206962" y="741045"/>
                    </a:cubicBezTo>
                    <a:cubicBezTo>
                      <a:pt x="214894" y="770646"/>
                      <a:pt x="245319" y="788212"/>
                      <a:pt x="274919" y="780280"/>
                    </a:cubicBezTo>
                    <a:lnTo>
                      <a:pt x="632004" y="684543"/>
                    </a:lnTo>
                    <a:cubicBezTo>
                      <a:pt x="661089" y="677506"/>
                      <a:pt x="678961" y="648224"/>
                      <a:pt x="671924" y="619141"/>
                    </a:cubicBezTo>
                    <a:cubicBezTo>
                      <a:pt x="671716" y="618284"/>
                      <a:pt x="671487" y="617433"/>
                      <a:pt x="671239" y="616587"/>
                    </a:cubicBezTo>
                    <a:lnTo>
                      <a:pt x="575520" y="259511"/>
                    </a:lnTo>
                    <a:cubicBezTo>
                      <a:pt x="568482" y="230427"/>
                      <a:pt x="539200" y="212555"/>
                      <a:pt x="510117" y="219593"/>
                    </a:cubicBezTo>
                    <a:cubicBezTo>
                      <a:pt x="509260" y="219800"/>
                      <a:pt x="508408" y="220028"/>
                      <a:pt x="507563" y="220276"/>
                    </a:cubicBezTo>
                    <a:cubicBezTo>
                      <a:pt x="478479" y="227315"/>
                      <a:pt x="460606" y="256596"/>
                      <a:pt x="467646" y="285680"/>
                    </a:cubicBezTo>
                    <a:cubicBezTo>
                      <a:pt x="467851" y="286536"/>
                      <a:pt x="468080" y="287387"/>
                      <a:pt x="468328" y="288233"/>
                    </a:cubicBezTo>
                    <a:lnTo>
                      <a:pt x="529111" y="515329"/>
                    </a:lnTo>
                    <a:lnTo>
                      <a:pt x="234816" y="345418"/>
                    </a:lnTo>
                    <a:lnTo>
                      <a:pt x="387943" y="90059"/>
                    </a:lnTo>
                    <a:cubicBezTo>
                      <a:pt x="419018" y="33790"/>
                      <a:pt x="481082" y="0"/>
                      <a:pt x="546977" y="0"/>
                    </a:cubicBezTo>
                    <a:close/>
                  </a:path>
                </a:pathLst>
              </a:custGeom>
              <a:solidFill>
                <a:srgbClr val="638578"/>
              </a:solidFill>
              <a:ln w="12700">
                <a:miter lim="400000"/>
              </a:ln>
            </p:spPr>
            <p:txBody>
              <a:bodyPr wrap="square" lIns="38100" tIns="38100" rIns="38100" bIns="38100" anchor="ctr">
                <a:noAutofit/>
              </a:bodyPr>
              <a:lstStyle/>
              <a:p>
                <a:pPr>
                  <a:defRPr sz="3000">
                    <a:solidFill>
                      <a:srgbClr val="FFFFFF"/>
                    </a:solidFill>
                  </a:defRPr>
                </a:pPr>
                <a:endParaRPr sz="1200"/>
              </a:p>
            </p:txBody>
          </p:sp>
          <p:sp>
            <p:nvSpPr>
              <p:cNvPr id="9" name="Freeform: Shape 8">
                <a:extLst>
                  <a:ext uri="{FF2B5EF4-FFF2-40B4-BE49-F238E27FC236}">
                    <a16:creationId xmlns:a16="http://schemas.microsoft.com/office/drawing/2014/main" id="{85AECF14-6FD8-B3B4-0E4D-DB0D2FB08633}"/>
                  </a:ext>
                </a:extLst>
              </p:cNvPr>
              <p:cNvSpPr/>
              <p:nvPr/>
            </p:nvSpPr>
            <p:spPr>
              <a:xfrm>
                <a:off x="6698631" y="3825550"/>
                <a:ext cx="1231955" cy="1124101"/>
              </a:xfrm>
              <a:custGeom>
                <a:avLst/>
                <a:gdLst>
                  <a:gd name="connsiteX0" fmla="*/ 546977 w 1822435"/>
                  <a:gd name="connsiteY0" fmla="*/ 0 h 1576388"/>
                  <a:gd name="connsiteX1" fmla="*/ 852635 w 1822435"/>
                  <a:gd name="connsiteY1" fmla="*/ 0 h 1576388"/>
                  <a:gd name="connsiteX2" fmla="*/ 852635 w 1822435"/>
                  <a:gd name="connsiteY2" fmla="*/ 343126 h 1576388"/>
                  <a:gd name="connsiteX3" fmla="*/ 686447 w 1822435"/>
                  <a:gd name="connsiteY3" fmla="*/ 176938 h 1576388"/>
                  <a:gd name="connsiteX4" fmla="*/ 607978 w 1822435"/>
                  <a:gd name="connsiteY4" fmla="*/ 176938 h 1576388"/>
                  <a:gd name="connsiteX5" fmla="*/ 607978 w 1822435"/>
                  <a:gd name="connsiteY5" fmla="*/ 255408 h 1576388"/>
                  <a:gd name="connsiteX6" fmla="*/ 869431 w 1822435"/>
                  <a:gd name="connsiteY6" fmla="*/ 516784 h 1576388"/>
                  <a:gd name="connsiteX7" fmla="*/ 946031 w 1822435"/>
                  <a:gd name="connsiteY7" fmla="*/ 518654 h 1576388"/>
                  <a:gd name="connsiteX8" fmla="*/ 947900 w 1822435"/>
                  <a:gd name="connsiteY8" fmla="*/ 516784 h 1576388"/>
                  <a:gd name="connsiteX9" fmla="*/ 1209277 w 1822435"/>
                  <a:gd name="connsiteY9" fmla="*/ 255351 h 1576388"/>
                  <a:gd name="connsiteX10" fmla="*/ 1211146 w 1822435"/>
                  <a:gd name="connsiteY10" fmla="*/ 178751 h 1576388"/>
                  <a:gd name="connsiteX11" fmla="*/ 1209277 w 1822435"/>
                  <a:gd name="connsiteY11" fmla="*/ 176881 h 1576388"/>
                  <a:gd name="connsiteX12" fmla="*/ 1132677 w 1822435"/>
                  <a:gd name="connsiteY12" fmla="*/ 175014 h 1576388"/>
                  <a:gd name="connsiteX13" fmla="*/ 1130808 w 1822435"/>
                  <a:gd name="connsiteY13" fmla="*/ 176881 h 1576388"/>
                  <a:gd name="connsiteX14" fmla="*/ 964528 w 1822435"/>
                  <a:gd name="connsiteY14" fmla="*/ 343069 h 1576388"/>
                  <a:gd name="connsiteX15" fmla="*/ 964528 w 1822435"/>
                  <a:gd name="connsiteY15" fmla="*/ 0 h 1576388"/>
                  <a:gd name="connsiteX16" fmla="*/ 1272502 w 1822435"/>
                  <a:gd name="connsiteY16" fmla="*/ 0 h 1576388"/>
                  <a:gd name="connsiteX17" fmla="*/ 1431536 w 1822435"/>
                  <a:gd name="connsiteY17" fmla="*/ 90059 h 1576388"/>
                  <a:gd name="connsiteX18" fmla="*/ 1796256 w 1822435"/>
                  <a:gd name="connsiteY18" fmla="*/ 698136 h 1576388"/>
                  <a:gd name="connsiteX19" fmla="*/ 1796256 w 1822435"/>
                  <a:gd name="connsiteY19" fmla="*/ 878253 h 1576388"/>
                  <a:gd name="connsiteX20" fmla="*/ 1431536 w 1822435"/>
                  <a:gd name="connsiteY20" fmla="*/ 1486330 h 1576388"/>
                  <a:gd name="connsiteX21" fmla="*/ 1272502 w 1822435"/>
                  <a:gd name="connsiteY21" fmla="*/ 1576388 h 1576388"/>
                  <a:gd name="connsiteX22" fmla="*/ 546977 w 1822435"/>
                  <a:gd name="connsiteY22" fmla="*/ 1576388 h 1576388"/>
                  <a:gd name="connsiteX23" fmla="*/ 387943 w 1822435"/>
                  <a:gd name="connsiteY23" fmla="*/ 1486330 h 1576388"/>
                  <a:gd name="connsiteX24" fmla="*/ 23307 w 1822435"/>
                  <a:gd name="connsiteY24" fmla="*/ 878253 h 1576388"/>
                  <a:gd name="connsiteX25" fmla="*/ 23307 w 1822435"/>
                  <a:gd name="connsiteY25" fmla="*/ 698136 h 1576388"/>
                  <a:gd name="connsiteX26" fmla="*/ 387943 w 1822435"/>
                  <a:gd name="connsiteY26" fmla="*/ 90059 h 1576388"/>
                  <a:gd name="connsiteX27" fmla="*/ 546977 w 1822435"/>
                  <a:gd name="connsiteY27" fmla="*/ 0 h 15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22435" h="1576388">
                    <a:moveTo>
                      <a:pt x="546977" y="0"/>
                    </a:moveTo>
                    <a:lnTo>
                      <a:pt x="852635" y="0"/>
                    </a:lnTo>
                    <a:lnTo>
                      <a:pt x="852635" y="343126"/>
                    </a:lnTo>
                    <a:lnTo>
                      <a:pt x="686447" y="176938"/>
                    </a:lnTo>
                    <a:cubicBezTo>
                      <a:pt x="664779" y="155270"/>
                      <a:pt x="629646" y="155270"/>
                      <a:pt x="607978" y="176938"/>
                    </a:cubicBezTo>
                    <a:cubicBezTo>
                      <a:pt x="586309" y="198607"/>
                      <a:pt x="586309" y="233739"/>
                      <a:pt x="607978" y="255408"/>
                    </a:cubicBezTo>
                    <a:lnTo>
                      <a:pt x="869431" y="516784"/>
                    </a:lnTo>
                    <a:cubicBezTo>
                      <a:pt x="890068" y="538453"/>
                      <a:pt x="924363" y="539290"/>
                      <a:pt x="946031" y="518654"/>
                    </a:cubicBezTo>
                    <a:cubicBezTo>
                      <a:pt x="946669" y="518046"/>
                      <a:pt x="947292" y="517422"/>
                      <a:pt x="947900" y="516784"/>
                    </a:cubicBezTo>
                    <a:lnTo>
                      <a:pt x="1209277" y="255351"/>
                    </a:lnTo>
                    <a:cubicBezTo>
                      <a:pt x="1230946" y="234714"/>
                      <a:pt x="1231783" y="200419"/>
                      <a:pt x="1211146" y="178751"/>
                    </a:cubicBezTo>
                    <a:cubicBezTo>
                      <a:pt x="1210538" y="178113"/>
                      <a:pt x="1209915" y="177489"/>
                      <a:pt x="1209277" y="176881"/>
                    </a:cubicBezTo>
                    <a:cubicBezTo>
                      <a:pt x="1188640" y="155213"/>
                      <a:pt x="1154345" y="154375"/>
                      <a:pt x="1132677" y="175014"/>
                    </a:cubicBezTo>
                    <a:cubicBezTo>
                      <a:pt x="1132039" y="175620"/>
                      <a:pt x="1131416" y="176244"/>
                      <a:pt x="1130808" y="176881"/>
                    </a:cubicBezTo>
                    <a:lnTo>
                      <a:pt x="964528" y="343069"/>
                    </a:lnTo>
                    <a:lnTo>
                      <a:pt x="964528" y="0"/>
                    </a:lnTo>
                    <a:lnTo>
                      <a:pt x="1272502" y="0"/>
                    </a:lnTo>
                    <a:cubicBezTo>
                      <a:pt x="1338482" y="0"/>
                      <a:pt x="1396630" y="33790"/>
                      <a:pt x="1431536" y="90059"/>
                    </a:cubicBezTo>
                    <a:lnTo>
                      <a:pt x="1796256" y="698136"/>
                    </a:lnTo>
                    <a:cubicBezTo>
                      <a:pt x="1831162" y="754404"/>
                      <a:pt x="1831162" y="821984"/>
                      <a:pt x="1796256" y="878253"/>
                    </a:cubicBezTo>
                    <a:lnTo>
                      <a:pt x="1431536" y="1486330"/>
                    </a:lnTo>
                    <a:cubicBezTo>
                      <a:pt x="1400546" y="1542598"/>
                      <a:pt x="1338482" y="1576388"/>
                      <a:pt x="1272502" y="1576388"/>
                    </a:cubicBezTo>
                    <a:lnTo>
                      <a:pt x="546977" y="1576388"/>
                    </a:lnTo>
                    <a:cubicBezTo>
                      <a:pt x="481082" y="1576388"/>
                      <a:pt x="422849" y="1542598"/>
                      <a:pt x="387943" y="1486330"/>
                    </a:cubicBezTo>
                    <a:lnTo>
                      <a:pt x="23307" y="878253"/>
                    </a:lnTo>
                    <a:cubicBezTo>
                      <a:pt x="-7768" y="821984"/>
                      <a:pt x="-7768" y="754404"/>
                      <a:pt x="23307" y="698136"/>
                    </a:cubicBezTo>
                    <a:lnTo>
                      <a:pt x="387943" y="90059"/>
                    </a:lnTo>
                    <a:cubicBezTo>
                      <a:pt x="419018" y="33790"/>
                      <a:pt x="481082" y="0"/>
                      <a:pt x="546977" y="0"/>
                    </a:cubicBezTo>
                    <a:close/>
                  </a:path>
                </a:pathLst>
              </a:custGeom>
              <a:solidFill>
                <a:srgbClr val="A1B9B0"/>
              </a:solidFill>
              <a:ln w="12700">
                <a:miter lim="400000"/>
              </a:ln>
            </p:spPr>
            <p:txBody>
              <a:bodyPr wrap="square" lIns="38100" tIns="38100" rIns="38100" bIns="38100" anchor="ctr">
                <a:noAutofit/>
              </a:bodyPr>
              <a:lstStyle/>
              <a:p>
                <a:pPr>
                  <a:defRPr sz="3000">
                    <a:solidFill>
                      <a:srgbClr val="FFFFFF"/>
                    </a:solidFill>
                  </a:defRPr>
                </a:pPr>
                <a:endParaRPr sz="1200"/>
              </a:p>
            </p:txBody>
          </p:sp>
          <p:sp>
            <p:nvSpPr>
              <p:cNvPr id="10" name="Freeform: Shape 9">
                <a:extLst>
                  <a:ext uri="{FF2B5EF4-FFF2-40B4-BE49-F238E27FC236}">
                    <a16:creationId xmlns:a16="http://schemas.microsoft.com/office/drawing/2014/main" id="{B7191AE5-EBBF-6C88-575E-6D61F46FDF0C}"/>
                  </a:ext>
                </a:extLst>
              </p:cNvPr>
              <p:cNvSpPr/>
              <p:nvPr/>
            </p:nvSpPr>
            <p:spPr>
              <a:xfrm>
                <a:off x="5569662" y="4517218"/>
                <a:ext cx="1231955" cy="1124101"/>
              </a:xfrm>
              <a:custGeom>
                <a:avLst/>
                <a:gdLst>
                  <a:gd name="connsiteX0" fmla="*/ 546977 w 1822435"/>
                  <a:gd name="connsiteY0" fmla="*/ 0 h 1576388"/>
                  <a:gd name="connsiteX1" fmla="*/ 1272502 w 1822435"/>
                  <a:gd name="connsiteY1" fmla="*/ 0 h 1576388"/>
                  <a:gd name="connsiteX2" fmla="*/ 1431536 w 1822435"/>
                  <a:gd name="connsiteY2" fmla="*/ 90059 h 1576388"/>
                  <a:gd name="connsiteX3" fmla="*/ 1584251 w 1822435"/>
                  <a:gd name="connsiteY3" fmla="*/ 344671 h 1576388"/>
                  <a:gd name="connsiteX4" fmla="*/ 1289597 w 1822435"/>
                  <a:gd name="connsiteY4" fmla="*/ 514790 h 1576388"/>
                  <a:gd name="connsiteX5" fmla="*/ 1350426 w 1822435"/>
                  <a:gd name="connsiteY5" fmla="*/ 287773 h 1576388"/>
                  <a:gd name="connsiteX6" fmla="*/ 1311191 w 1822435"/>
                  <a:gd name="connsiteY6" fmla="*/ 219817 h 1576388"/>
                  <a:gd name="connsiteX7" fmla="*/ 1243234 w 1822435"/>
                  <a:gd name="connsiteY7" fmla="*/ 259052 h 1576388"/>
                  <a:gd name="connsiteX8" fmla="*/ 1147602 w 1822435"/>
                  <a:gd name="connsiteY8" fmla="*/ 616165 h 1576388"/>
                  <a:gd name="connsiteX9" fmla="*/ 1184283 w 1822435"/>
                  <a:gd name="connsiteY9" fmla="*/ 683437 h 1576388"/>
                  <a:gd name="connsiteX10" fmla="*/ 1186837 w 1822435"/>
                  <a:gd name="connsiteY10" fmla="*/ 684121 h 1576388"/>
                  <a:gd name="connsiteX11" fmla="*/ 1543933 w 1822435"/>
                  <a:gd name="connsiteY11" fmla="*/ 779763 h 1576388"/>
                  <a:gd name="connsiteX12" fmla="*/ 1611205 w 1822435"/>
                  <a:gd name="connsiteY12" fmla="*/ 743082 h 1576388"/>
                  <a:gd name="connsiteX13" fmla="*/ 1611890 w 1822435"/>
                  <a:gd name="connsiteY13" fmla="*/ 740528 h 1576388"/>
                  <a:gd name="connsiteX14" fmla="*/ 1575207 w 1822435"/>
                  <a:gd name="connsiteY14" fmla="*/ 673257 h 1576388"/>
                  <a:gd name="connsiteX15" fmla="*/ 1572655 w 1822435"/>
                  <a:gd name="connsiteY15" fmla="*/ 672572 h 1576388"/>
                  <a:gd name="connsiteX16" fmla="*/ 1345592 w 1822435"/>
                  <a:gd name="connsiteY16" fmla="*/ 611664 h 1576388"/>
                  <a:gd name="connsiteX17" fmla="*/ 1641813 w 1822435"/>
                  <a:gd name="connsiteY17" fmla="*/ 440641 h 1576388"/>
                  <a:gd name="connsiteX18" fmla="*/ 1796257 w 1822435"/>
                  <a:gd name="connsiteY18" fmla="*/ 698136 h 1576388"/>
                  <a:gd name="connsiteX19" fmla="*/ 1796257 w 1822435"/>
                  <a:gd name="connsiteY19" fmla="*/ 878253 h 1576388"/>
                  <a:gd name="connsiteX20" fmla="*/ 1431536 w 1822435"/>
                  <a:gd name="connsiteY20" fmla="*/ 1486330 h 1576388"/>
                  <a:gd name="connsiteX21" fmla="*/ 1272502 w 1822435"/>
                  <a:gd name="connsiteY21" fmla="*/ 1576388 h 1576388"/>
                  <a:gd name="connsiteX22" fmla="*/ 546977 w 1822435"/>
                  <a:gd name="connsiteY22" fmla="*/ 1576388 h 1576388"/>
                  <a:gd name="connsiteX23" fmla="*/ 387943 w 1822435"/>
                  <a:gd name="connsiteY23" fmla="*/ 1486330 h 1576388"/>
                  <a:gd name="connsiteX24" fmla="*/ 23307 w 1822435"/>
                  <a:gd name="connsiteY24" fmla="*/ 878253 h 1576388"/>
                  <a:gd name="connsiteX25" fmla="*/ 23307 w 1822435"/>
                  <a:gd name="connsiteY25" fmla="*/ 698136 h 1576388"/>
                  <a:gd name="connsiteX26" fmla="*/ 387943 w 1822435"/>
                  <a:gd name="connsiteY26" fmla="*/ 90059 h 1576388"/>
                  <a:gd name="connsiteX27" fmla="*/ 546977 w 1822435"/>
                  <a:gd name="connsiteY27" fmla="*/ 0 h 157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22435" h="1576388">
                    <a:moveTo>
                      <a:pt x="546977" y="0"/>
                    </a:moveTo>
                    <a:lnTo>
                      <a:pt x="1272502" y="0"/>
                    </a:lnTo>
                    <a:cubicBezTo>
                      <a:pt x="1338482" y="0"/>
                      <a:pt x="1396630" y="33790"/>
                      <a:pt x="1431536" y="90059"/>
                    </a:cubicBezTo>
                    <a:lnTo>
                      <a:pt x="1584251" y="344671"/>
                    </a:lnTo>
                    <a:lnTo>
                      <a:pt x="1289597" y="514790"/>
                    </a:lnTo>
                    <a:lnTo>
                      <a:pt x="1350426" y="287773"/>
                    </a:lnTo>
                    <a:cubicBezTo>
                      <a:pt x="1358357" y="258174"/>
                      <a:pt x="1340790" y="227748"/>
                      <a:pt x="1311191" y="219817"/>
                    </a:cubicBezTo>
                    <a:cubicBezTo>
                      <a:pt x="1281591" y="211885"/>
                      <a:pt x="1251165" y="229451"/>
                      <a:pt x="1243234" y="259052"/>
                    </a:cubicBezTo>
                    <a:lnTo>
                      <a:pt x="1147602" y="616165"/>
                    </a:lnTo>
                    <a:cubicBezTo>
                      <a:pt x="1139155" y="644871"/>
                      <a:pt x="1155578" y="674990"/>
                      <a:pt x="1184283" y="683437"/>
                    </a:cubicBezTo>
                    <a:cubicBezTo>
                      <a:pt x="1185128" y="683686"/>
                      <a:pt x="1185980" y="683913"/>
                      <a:pt x="1186837" y="684121"/>
                    </a:cubicBezTo>
                    <a:lnTo>
                      <a:pt x="1543933" y="779763"/>
                    </a:lnTo>
                    <a:cubicBezTo>
                      <a:pt x="1572640" y="788211"/>
                      <a:pt x="1602758" y="771788"/>
                      <a:pt x="1611205" y="743082"/>
                    </a:cubicBezTo>
                    <a:cubicBezTo>
                      <a:pt x="1611454" y="742237"/>
                      <a:pt x="1611682" y="741385"/>
                      <a:pt x="1611890" y="740528"/>
                    </a:cubicBezTo>
                    <a:cubicBezTo>
                      <a:pt x="1620336" y="711822"/>
                      <a:pt x="1603915" y="681703"/>
                      <a:pt x="1575207" y="673257"/>
                    </a:cubicBezTo>
                    <a:cubicBezTo>
                      <a:pt x="1574363" y="673008"/>
                      <a:pt x="1573511" y="672780"/>
                      <a:pt x="1572655" y="672572"/>
                    </a:cubicBezTo>
                    <a:lnTo>
                      <a:pt x="1345592" y="611664"/>
                    </a:lnTo>
                    <a:lnTo>
                      <a:pt x="1641813" y="440641"/>
                    </a:lnTo>
                    <a:lnTo>
                      <a:pt x="1796257" y="698136"/>
                    </a:lnTo>
                    <a:cubicBezTo>
                      <a:pt x="1831162" y="754404"/>
                      <a:pt x="1831162" y="821984"/>
                      <a:pt x="1796257" y="878253"/>
                    </a:cubicBezTo>
                    <a:lnTo>
                      <a:pt x="1431536" y="1486330"/>
                    </a:lnTo>
                    <a:cubicBezTo>
                      <a:pt x="1400546" y="1542598"/>
                      <a:pt x="1338482" y="1576388"/>
                      <a:pt x="1272502" y="1576388"/>
                    </a:cubicBezTo>
                    <a:lnTo>
                      <a:pt x="546977" y="1576388"/>
                    </a:lnTo>
                    <a:cubicBezTo>
                      <a:pt x="481082" y="1576388"/>
                      <a:pt x="422849" y="1542598"/>
                      <a:pt x="387943" y="1486330"/>
                    </a:cubicBezTo>
                    <a:lnTo>
                      <a:pt x="23307" y="878253"/>
                    </a:lnTo>
                    <a:cubicBezTo>
                      <a:pt x="-7768" y="821984"/>
                      <a:pt x="-7768" y="754404"/>
                      <a:pt x="23307" y="698136"/>
                    </a:cubicBezTo>
                    <a:lnTo>
                      <a:pt x="387943" y="90059"/>
                    </a:lnTo>
                    <a:cubicBezTo>
                      <a:pt x="419018" y="33790"/>
                      <a:pt x="481082" y="0"/>
                      <a:pt x="546977" y="0"/>
                    </a:cubicBezTo>
                    <a:close/>
                  </a:path>
                </a:pathLst>
              </a:custGeom>
              <a:solidFill>
                <a:srgbClr val="ACA7A5"/>
              </a:solidFill>
              <a:ln w="12700">
                <a:miter lim="400000"/>
              </a:ln>
            </p:spPr>
            <p:txBody>
              <a:bodyPr wrap="square" lIns="38100" tIns="38100" rIns="38100" bIns="38100" anchor="ctr">
                <a:noAutofit/>
              </a:bodyPr>
              <a:lstStyle/>
              <a:p>
                <a:pPr>
                  <a:defRPr sz="3000">
                    <a:solidFill>
                      <a:srgbClr val="FFFFFF"/>
                    </a:solidFill>
                  </a:defRPr>
                </a:pPr>
                <a:endParaRPr sz="1200"/>
              </a:p>
            </p:txBody>
          </p:sp>
          <p:pic>
            <p:nvPicPr>
              <p:cNvPr id="12" name="Graphic 11" descr="Head with gears with solid fill">
                <a:extLst>
                  <a:ext uri="{FF2B5EF4-FFF2-40B4-BE49-F238E27FC236}">
                    <a16:creationId xmlns:a16="http://schemas.microsoft.com/office/drawing/2014/main" id="{34AAE0D8-156A-16F5-218A-93D14F34D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5358" y="4284022"/>
                <a:ext cx="488825" cy="515647"/>
              </a:xfrm>
              <a:prstGeom prst="rect">
                <a:avLst/>
              </a:prstGeom>
            </p:spPr>
          </p:pic>
          <p:pic>
            <p:nvPicPr>
              <p:cNvPr id="14" name="Graphic 13" descr="Meeting with solid fill">
                <a:extLst>
                  <a:ext uri="{FF2B5EF4-FFF2-40B4-BE49-F238E27FC236}">
                    <a16:creationId xmlns:a16="http://schemas.microsoft.com/office/drawing/2014/main" id="{9F4650F3-DDDF-4823-5A7A-DFD5F168F5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5359" y="2992301"/>
                <a:ext cx="488825" cy="515647"/>
              </a:xfrm>
              <a:prstGeom prst="rect">
                <a:avLst/>
              </a:prstGeom>
            </p:spPr>
          </p:pic>
          <p:pic>
            <p:nvPicPr>
              <p:cNvPr id="16" name="Graphic 15" descr="Bar graph with upward trend with solid fill">
                <a:extLst>
                  <a:ext uri="{FF2B5EF4-FFF2-40B4-BE49-F238E27FC236}">
                    <a16:creationId xmlns:a16="http://schemas.microsoft.com/office/drawing/2014/main" id="{B3945820-9D8D-EAD2-4494-A03A4017FE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1970" y="4026198"/>
                <a:ext cx="488825" cy="515647"/>
              </a:xfrm>
              <a:prstGeom prst="rect">
                <a:avLst/>
              </a:prstGeom>
            </p:spPr>
          </p:pic>
        </p:grpSp>
        <p:grpSp>
          <p:nvGrpSpPr>
            <p:cNvPr id="37" name="Group 36">
              <a:extLst>
                <a:ext uri="{FF2B5EF4-FFF2-40B4-BE49-F238E27FC236}">
                  <a16:creationId xmlns:a16="http://schemas.microsoft.com/office/drawing/2014/main" id="{843ACDC2-A36D-C4D0-571A-294C6B6E8A54}"/>
                </a:ext>
              </a:extLst>
            </p:cNvPr>
            <p:cNvGrpSpPr/>
            <p:nvPr/>
          </p:nvGrpSpPr>
          <p:grpSpPr>
            <a:xfrm>
              <a:off x="8927481" y="3092368"/>
              <a:ext cx="2926080" cy="1074705"/>
              <a:chOff x="8921977" y="1620614"/>
              <a:chExt cx="2926080" cy="1074705"/>
            </a:xfrm>
          </p:grpSpPr>
          <p:sp>
            <p:nvSpPr>
              <p:cNvPr id="38" name="TextBox 37">
                <a:extLst>
                  <a:ext uri="{FF2B5EF4-FFF2-40B4-BE49-F238E27FC236}">
                    <a16:creationId xmlns:a16="http://schemas.microsoft.com/office/drawing/2014/main" id="{847B08F6-305B-EFD3-AAD3-DE36A6395688}"/>
                  </a:ext>
                </a:extLst>
              </p:cNvPr>
              <p:cNvSpPr txBox="1"/>
              <p:nvPr/>
            </p:nvSpPr>
            <p:spPr>
              <a:xfrm>
                <a:off x="8921977" y="1620614"/>
                <a:ext cx="2926080" cy="307777"/>
              </a:xfrm>
              <a:prstGeom prst="rect">
                <a:avLst/>
              </a:prstGeom>
              <a:noFill/>
            </p:spPr>
            <p:txBody>
              <a:bodyPr wrap="square" lIns="0" rIns="0" rtlCol="0" anchor="b">
                <a:spAutoFit/>
              </a:bodyPr>
              <a:lstStyle/>
              <a:p>
                <a:r>
                  <a:rPr lang="en-US" sz="1400" b="1" noProof="1">
                    <a:solidFill>
                      <a:srgbClr val="638578"/>
                    </a:solidFill>
                    <a:latin typeface="Galano Grotesque" panose="00000500000000000000" pitchFamily="50" charset="0"/>
                  </a:rPr>
                  <a:t>Collection</a:t>
                </a:r>
              </a:p>
            </p:txBody>
          </p:sp>
          <p:sp>
            <p:nvSpPr>
              <p:cNvPr id="39" name="TextBox 38">
                <a:extLst>
                  <a:ext uri="{FF2B5EF4-FFF2-40B4-BE49-F238E27FC236}">
                    <a16:creationId xmlns:a16="http://schemas.microsoft.com/office/drawing/2014/main" id="{7CAC5F08-BFB9-EFA0-08F9-0E4E06B0A21E}"/>
                  </a:ext>
                </a:extLst>
              </p:cNvPr>
              <p:cNvSpPr txBox="1"/>
              <p:nvPr/>
            </p:nvSpPr>
            <p:spPr>
              <a:xfrm>
                <a:off x="8921977" y="1925878"/>
                <a:ext cx="2926080" cy="769441"/>
              </a:xfrm>
              <a:prstGeom prst="rect">
                <a:avLst/>
              </a:prstGeom>
              <a:noFill/>
            </p:spPr>
            <p:txBody>
              <a:bodyPr wrap="square" lIns="0" rIns="0" rtlCol="0" anchor="t">
                <a:spAutoFit/>
              </a:bodyPr>
              <a:lstStyle/>
              <a:p>
                <a:r>
                  <a:rPr lang="en-GB" sz="1100" noProof="1">
                    <a:solidFill>
                      <a:schemeClr val="tx1">
                        <a:lumMod val="65000"/>
                        <a:lumOff val="35000"/>
                      </a:schemeClr>
                    </a:solidFill>
                    <a:latin typeface="Galano Grotesque" panose="00000500000000000000" pitchFamily="50" charset="0"/>
                  </a:rPr>
                  <a:t>Ensure user-friendly stations with clear feedback instructions. Position staff or volunteers for facilitation and encouragement of recordings.</a:t>
                </a:r>
                <a:endParaRPr lang="en-US" sz="1100" noProof="1">
                  <a:solidFill>
                    <a:schemeClr val="tx1">
                      <a:lumMod val="65000"/>
                      <a:lumOff val="35000"/>
                    </a:schemeClr>
                  </a:solidFill>
                  <a:latin typeface="Galano Grotesque" panose="00000500000000000000" pitchFamily="50" charset="0"/>
                </a:endParaRPr>
              </a:p>
            </p:txBody>
          </p:sp>
        </p:grpSp>
        <p:grpSp>
          <p:nvGrpSpPr>
            <p:cNvPr id="40" name="Group 39">
              <a:extLst>
                <a:ext uri="{FF2B5EF4-FFF2-40B4-BE49-F238E27FC236}">
                  <a16:creationId xmlns:a16="http://schemas.microsoft.com/office/drawing/2014/main" id="{4FD64743-C065-0541-A517-1E73A2CE21F3}"/>
                </a:ext>
              </a:extLst>
            </p:cNvPr>
            <p:cNvGrpSpPr/>
            <p:nvPr/>
          </p:nvGrpSpPr>
          <p:grpSpPr>
            <a:xfrm>
              <a:off x="8927481" y="4668579"/>
              <a:ext cx="2926080" cy="1243986"/>
              <a:chOff x="8921977" y="4227275"/>
              <a:chExt cx="2926080" cy="1243986"/>
            </a:xfrm>
          </p:grpSpPr>
          <p:sp>
            <p:nvSpPr>
              <p:cNvPr id="41" name="TextBox 40">
                <a:extLst>
                  <a:ext uri="{FF2B5EF4-FFF2-40B4-BE49-F238E27FC236}">
                    <a16:creationId xmlns:a16="http://schemas.microsoft.com/office/drawing/2014/main" id="{09AC0051-B3B9-54C0-02C4-5FD026258772}"/>
                  </a:ext>
                </a:extLst>
              </p:cNvPr>
              <p:cNvSpPr txBox="1"/>
              <p:nvPr/>
            </p:nvSpPr>
            <p:spPr>
              <a:xfrm>
                <a:off x="8921977" y="4227275"/>
                <a:ext cx="2926080" cy="307777"/>
              </a:xfrm>
              <a:prstGeom prst="rect">
                <a:avLst/>
              </a:prstGeom>
              <a:noFill/>
            </p:spPr>
            <p:txBody>
              <a:bodyPr wrap="square" lIns="0" rIns="0" rtlCol="0" anchor="b">
                <a:spAutoFit/>
              </a:bodyPr>
              <a:lstStyle/>
              <a:p>
                <a:r>
                  <a:rPr lang="en-US" sz="1400" b="1" noProof="1">
                    <a:solidFill>
                      <a:srgbClr val="A1B9B0"/>
                    </a:solidFill>
                    <a:latin typeface="Galano Grotesque" panose="00000500000000000000" pitchFamily="50" charset="0"/>
                  </a:rPr>
                  <a:t>Data Harvesting</a:t>
                </a:r>
              </a:p>
            </p:txBody>
          </p:sp>
          <p:sp>
            <p:nvSpPr>
              <p:cNvPr id="42" name="TextBox 41">
                <a:extLst>
                  <a:ext uri="{FF2B5EF4-FFF2-40B4-BE49-F238E27FC236}">
                    <a16:creationId xmlns:a16="http://schemas.microsoft.com/office/drawing/2014/main" id="{1090E3B4-B5B2-A797-5353-D088A068B496}"/>
                  </a:ext>
                </a:extLst>
              </p:cNvPr>
              <p:cNvSpPr txBox="1"/>
              <p:nvPr/>
            </p:nvSpPr>
            <p:spPr>
              <a:xfrm>
                <a:off x="8921977" y="4532541"/>
                <a:ext cx="2926080" cy="938720"/>
              </a:xfrm>
              <a:prstGeom prst="rect">
                <a:avLst/>
              </a:prstGeom>
              <a:noFill/>
            </p:spPr>
            <p:txBody>
              <a:bodyPr wrap="square" lIns="0" rIns="0" rtlCol="0" anchor="t">
                <a:spAutoFit/>
              </a:bodyPr>
              <a:lstStyle/>
              <a:p>
                <a:r>
                  <a:rPr lang="en-GB" sz="1100" noProof="1">
                    <a:solidFill>
                      <a:schemeClr val="tx1">
                        <a:lumMod val="65000"/>
                        <a:lumOff val="35000"/>
                      </a:schemeClr>
                    </a:solidFill>
                    <a:latin typeface="Galano Grotesque" panose="00000500000000000000" pitchFamily="50" charset="0"/>
                  </a:rPr>
                  <a:t>Regularly download and catalog interactive data in a suitable database, determining extraction frequency - daily, weekly, or monthly - based on visitor traffic and feedback volume.</a:t>
                </a:r>
                <a:endParaRPr lang="en-US" sz="1200" noProof="1">
                  <a:solidFill>
                    <a:schemeClr val="tx1">
                      <a:lumMod val="65000"/>
                      <a:lumOff val="35000"/>
                    </a:schemeClr>
                  </a:solidFill>
                  <a:latin typeface="Galano Grotesque" panose="00000500000000000000" pitchFamily="50" charset="0"/>
                </a:endParaRPr>
              </a:p>
            </p:txBody>
          </p:sp>
        </p:grpSp>
        <p:grpSp>
          <p:nvGrpSpPr>
            <p:cNvPr id="43" name="Group 42">
              <a:extLst>
                <a:ext uri="{FF2B5EF4-FFF2-40B4-BE49-F238E27FC236}">
                  <a16:creationId xmlns:a16="http://schemas.microsoft.com/office/drawing/2014/main" id="{0DFA6A46-3C61-5F48-152F-51FE9636AB3F}"/>
                </a:ext>
              </a:extLst>
            </p:cNvPr>
            <p:cNvGrpSpPr/>
            <p:nvPr/>
          </p:nvGrpSpPr>
          <p:grpSpPr>
            <a:xfrm>
              <a:off x="338440" y="3092368"/>
              <a:ext cx="2926080" cy="1243985"/>
              <a:chOff x="332936" y="2781655"/>
              <a:chExt cx="2926080" cy="1243985"/>
            </a:xfrm>
          </p:grpSpPr>
          <p:sp>
            <p:nvSpPr>
              <p:cNvPr id="44" name="TextBox 43">
                <a:extLst>
                  <a:ext uri="{FF2B5EF4-FFF2-40B4-BE49-F238E27FC236}">
                    <a16:creationId xmlns:a16="http://schemas.microsoft.com/office/drawing/2014/main" id="{FCC10007-5ED9-2B25-9876-C7D1239279B9}"/>
                  </a:ext>
                </a:extLst>
              </p:cNvPr>
              <p:cNvSpPr txBox="1"/>
              <p:nvPr/>
            </p:nvSpPr>
            <p:spPr>
              <a:xfrm>
                <a:off x="332936" y="2781655"/>
                <a:ext cx="2926080" cy="307776"/>
              </a:xfrm>
              <a:prstGeom prst="rect">
                <a:avLst/>
              </a:prstGeom>
              <a:noFill/>
            </p:spPr>
            <p:txBody>
              <a:bodyPr wrap="square" lIns="0" rIns="0" rtlCol="0" anchor="b">
                <a:spAutoFit/>
              </a:bodyPr>
              <a:lstStyle/>
              <a:p>
                <a:pPr algn="r"/>
                <a:r>
                  <a:rPr lang="en-US" sz="1400" b="1" noProof="1">
                    <a:solidFill>
                      <a:srgbClr val="6A6666"/>
                    </a:solidFill>
                    <a:latin typeface="Galano Grotesque" panose="00000500000000000000" pitchFamily="50" charset="0"/>
                  </a:rPr>
                  <a:t>Insights and Implementation</a:t>
                </a:r>
              </a:p>
            </p:txBody>
          </p:sp>
          <p:sp>
            <p:nvSpPr>
              <p:cNvPr id="45" name="TextBox 44">
                <a:extLst>
                  <a:ext uri="{FF2B5EF4-FFF2-40B4-BE49-F238E27FC236}">
                    <a16:creationId xmlns:a16="http://schemas.microsoft.com/office/drawing/2014/main" id="{FEF0AFBB-3C7D-C550-572E-95688281D0D6}"/>
                  </a:ext>
                </a:extLst>
              </p:cNvPr>
              <p:cNvSpPr txBox="1"/>
              <p:nvPr/>
            </p:nvSpPr>
            <p:spPr>
              <a:xfrm>
                <a:off x="332936" y="3086921"/>
                <a:ext cx="2926080" cy="938719"/>
              </a:xfrm>
              <a:prstGeom prst="rect">
                <a:avLst/>
              </a:prstGeom>
              <a:noFill/>
            </p:spPr>
            <p:txBody>
              <a:bodyPr wrap="square" lIns="0" rIns="0" rtlCol="0" anchor="t">
                <a:spAutoFit/>
              </a:bodyPr>
              <a:lstStyle/>
              <a:p>
                <a:pPr algn="r"/>
                <a:r>
                  <a:rPr lang="en-GB" sz="1100" noProof="1">
                    <a:solidFill>
                      <a:schemeClr val="tx1">
                        <a:lumMod val="65000"/>
                        <a:lumOff val="35000"/>
                      </a:schemeClr>
                    </a:solidFill>
                    <a:latin typeface="Galano Grotesque" panose="00000500000000000000" pitchFamily="50" charset="0"/>
                  </a:rPr>
                  <a:t>Review feedback across seasons and events, enact changes, and monitor visitor sentiment shifts. Identify and replicate successes, while addressing and learning from failures.</a:t>
                </a:r>
                <a:endParaRPr lang="en-US" sz="1100" noProof="1">
                  <a:solidFill>
                    <a:schemeClr val="tx1">
                      <a:lumMod val="65000"/>
                      <a:lumOff val="35000"/>
                    </a:schemeClr>
                  </a:solidFill>
                  <a:latin typeface="Galano Grotesque" panose="00000500000000000000" pitchFamily="50" charset="0"/>
                </a:endParaRPr>
              </a:p>
            </p:txBody>
          </p:sp>
        </p:grpSp>
        <p:grpSp>
          <p:nvGrpSpPr>
            <p:cNvPr id="46" name="Group 45">
              <a:extLst>
                <a:ext uri="{FF2B5EF4-FFF2-40B4-BE49-F238E27FC236}">
                  <a16:creationId xmlns:a16="http://schemas.microsoft.com/office/drawing/2014/main" id="{1C85172C-A477-0EAB-351A-52FAFDA446A0}"/>
                </a:ext>
              </a:extLst>
            </p:cNvPr>
            <p:cNvGrpSpPr/>
            <p:nvPr/>
          </p:nvGrpSpPr>
          <p:grpSpPr>
            <a:xfrm>
              <a:off x="338440" y="4668579"/>
              <a:ext cx="2926080" cy="1243986"/>
              <a:chOff x="332936" y="4806227"/>
              <a:chExt cx="2926080" cy="1243986"/>
            </a:xfrm>
          </p:grpSpPr>
          <p:sp>
            <p:nvSpPr>
              <p:cNvPr id="47" name="TextBox 46">
                <a:extLst>
                  <a:ext uri="{FF2B5EF4-FFF2-40B4-BE49-F238E27FC236}">
                    <a16:creationId xmlns:a16="http://schemas.microsoft.com/office/drawing/2014/main" id="{166A70DA-54F0-CBB7-2A65-C60D7DD52F87}"/>
                  </a:ext>
                </a:extLst>
              </p:cNvPr>
              <p:cNvSpPr txBox="1"/>
              <p:nvPr/>
            </p:nvSpPr>
            <p:spPr>
              <a:xfrm>
                <a:off x="332936" y="4806227"/>
                <a:ext cx="2926080" cy="307777"/>
              </a:xfrm>
              <a:prstGeom prst="rect">
                <a:avLst/>
              </a:prstGeom>
              <a:noFill/>
            </p:spPr>
            <p:txBody>
              <a:bodyPr wrap="square" lIns="0" rIns="0" rtlCol="0" anchor="b">
                <a:spAutoFit/>
              </a:bodyPr>
              <a:lstStyle/>
              <a:p>
                <a:pPr algn="r"/>
                <a:r>
                  <a:rPr lang="en-US" sz="1400" b="1" noProof="1">
                    <a:solidFill>
                      <a:srgbClr val="ACA7A5"/>
                    </a:solidFill>
                    <a:latin typeface="Galano Grotesque" panose="00000500000000000000" pitchFamily="50" charset="0"/>
                  </a:rPr>
                  <a:t>Analysis</a:t>
                </a:r>
              </a:p>
            </p:txBody>
          </p:sp>
          <p:sp>
            <p:nvSpPr>
              <p:cNvPr id="48" name="TextBox 47">
                <a:extLst>
                  <a:ext uri="{FF2B5EF4-FFF2-40B4-BE49-F238E27FC236}">
                    <a16:creationId xmlns:a16="http://schemas.microsoft.com/office/drawing/2014/main" id="{DE26AF86-D7A6-240C-E3D1-76C7F4F553D3}"/>
                  </a:ext>
                </a:extLst>
              </p:cNvPr>
              <p:cNvSpPr txBox="1"/>
              <p:nvPr/>
            </p:nvSpPr>
            <p:spPr>
              <a:xfrm>
                <a:off x="332936" y="5111493"/>
                <a:ext cx="2926080" cy="938720"/>
              </a:xfrm>
              <a:prstGeom prst="rect">
                <a:avLst/>
              </a:prstGeom>
              <a:noFill/>
            </p:spPr>
            <p:txBody>
              <a:bodyPr wrap="square" lIns="0" rIns="0" rtlCol="0" anchor="t">
                <a:spAutoFit/>
              </a:bodyPr>
              <a:lstStyle/>
              <a:p>
                <a:pPr algn="r"/>
                <a:r>
                  <a:rPr lang="en-GB" sz="1100" noProof="1">
                    <a:solidFill>
                      <a:schemeClr val="tx1">
                        <a:lumMod val="65000"/>
                        <a:lumOff val="35000"/>
                      </a:schemeClr>
                    </a:solidFill>
                    <a:latin typeface="Galano Grotesque" panose="00000500000000000000" pitchFamily="50" charset="0"/>
                  </a:rPr>
                  <a:t>Classify feedback into emotions like "breathtaking" or "polluted", using a location-specific scale. Analyse data temporally, geospatially, and based on sentiment.</a:t>
                </a:r>
                <a:endParaRPr lang="en-US" sz="1100" noProof="1">
                  <a:solidFill>
                    <a:schemeClr val="tx1">
                      <a:lumMod val="65000"/>
                      <a:lumOff val="35000"/>
                    </a:schemeClr>
                  </a:solidFill>
                  <a:latin typeface="Galano Grotesque" panose="00000500000000000000" pitchFamily="50" charset="0"/>
                </a:endParaRPr>
              </a:p>
            </p:txBody>
          </p:sp>
        </p:grpSp>
        <p:grpSp>
          <p:nvGrpSpPr>
            <p:cNvPr id="49" name="Group 48">
              <a:extLst>
                <a:ext uri="{FF2B5EF4-FFF2-40B4-BE49-F238E27FC236}">
                  <a16:creationId xmlns:a16="http://schemas.microsoft.com/office/drawing/2014/main" id="{8FD1E719-FAB1-0193-9E07-926CD315DD70}"/>
                </a:ext>
              </a:extLst>
            </p:cNvPr>
            <p:cNvGrpSpPr/>
            <p:nvPr/>
          </p:nvGrpSpPr>
          <p:grpSpPr>
            <a:xfrm>
              <a:off x="8927481" y="1346879"/>
              <a:ext cx="2926080" cy="1074708"/>
              <a:chOff x="8921977" y="1620614"/>
              <a:chExt cx="2926080" cy="1074708"/>
            </a:xfrm>
          </p:grpSpPr>
          <p:sp>
            <p:nvSpPr>
              <p:cNvPr id="50" name="TextBox 49">
                <a:extLst>
                  <a:ext uri="{FF2B5EF4-FFF2-40B4-BE49-F238E27FC236}">
                    <a16:creationId xmlns:a16="http://schemas.microsoft.com/office/drawing/2014/main" id="{74C28DE5-D916-699F-8305-A2762D8859F9}"/>
                  </a:ext>
                </a:extLst>
              </p:cNvPr>
              <p:cNvSpPr txBox="1"/>
              <p:nvPr/>
            </p:nvSpPr>
            <p:spPr>
              <a:xfrm>
                <a:off x="8921977" y="1620614"/>
                <a:ext cx="2926080" cy="307776"/>
              </a:xfrm>
              <a:prstGeom prst="rect">
                <a:avLst/>
              </a:prstGeom>
              <a:noFill/>
            </p:spPr>
            <p:txBody>
              <a:bodyPr wrap="square" lIns="0" rIns="0" rtlCol="0" anchor="b">
                <a:spAutoFit/>
              </a:bodyPr>
              <a:lstStyle/>
              <a:p>
                <a:r>
                  <a:rPr lang="en-US" sz="1400" b="1" noProof="1">
                    <a:solidFill>
                      <a:srgbClr val="3B4D3D"/>
                    </a:solidFill>
                    <a:latin typeface="Galano Grotesque" panose="00000500000000000000" pitchFamily="50" charset="0"/>
                  </a:rPr>
                  <a:t>Installation and Promotion</a:t>
                </a:r>
              </a:p>
            </p:txBody>
          </p:sp>
          <p:sp>
            <p:nvSpPr>
              <p:cNvPr id="51" name="TextBox 50">
                <a:extLst>
                  <a:ext uri="{FF2B5EF4-FFF2-40B4-BE49-F238E27FC236}">
                    <a16:creationId xmlns:a16="http://schemas.microsoft.com/office/drawing/2014/main" id="{697FF0A5-3CA2-FF92-3830-8CB1C13253B0}"/>
                  </a:ext>
                </a:extLst>
              </p:cNvPr>
              <p:cNvSpPr txBox="1"/>
              <p:nvPr/>
            </p:nvSpPr>
            <p:spPr>
              <a:xfrm>
                <a:off x="8921977" y="1925881"/>
                <a:ext cx="2926080" cy="769441"/>
              </a:xfrm>
              <a:prstGeom prst="rect">
                <a:avLst/>
              </a:prstGeom>
              <a:noFill/>
            </p:spPr>
            <p:txBody>
              <a:bodyPr wrap="square" lIns="0" rIns="0" rtlCol="0" anchor="t">
                <a:spAutoFit/>
              </a:bodyPr>
              <a:lstStyle/>
              <a:p>
                <a:r>
                  <a:rPr lang="en-GB" sz="1100" noProof="1">
                    <a:solidFill>
                      <a:schemeClr val="tx1">
                        <a:lumMod val="65000"/>
                        <a:lumOff val="35000"/>
                      </a:schemeClr>
                    </a:solidFill>
                    <a:latin typeface="Galano Grotesque" panose="00000500000000000000" pitchFamily="50" charset="0"/>
                  </a:rPr>
                  <a:t>Place (solar-powered) feedback stations at key locations frequented by visitors. Promote visitor participation through the project’s website and on-site signage</a:t>
                </a:r>
                <a:endParaRPr lang="en-US" sz="1100" noProof="1">
                  <a:solidFill>
                    <a:schemeClr val="tx1">
                      <a:lumMod val="65000"/>
                      <a:lumOff val="35000"/>
                    </a:schemeClr>
                  </a:solidFill>
                  <a:latin typeface="Galano Grotesque" panose="00000500000000000000" pitchFamily="50" charset="0"/>
                </a:endParaRPr>
              </a:p>
            </p:txBody>
          </p:sp>
        </p:grpSp>
        <p:grpSp>
          <p:nvGrpSpPr>
            <p:cNvPr id="52" name="Group 51">
              <a:extLst>
                <a:ext uri="{FF2B5EF4-FFF2-40B4-BE49-F238E27FC236}">
                  <a16:creationId xmlns:a16="http://schemas.microsoft.com/office/drawing/2014/main" id="{87B16F65-B479-40F6-9D00-CE14B53BCA95}"/>
                </a:ext>
              </a:extLst>
            </p:cNvPr>
            <p:cNvGrpSpPr/>
            <p:nvPr/>
          </p:nvGrpSpPr>
          <p:grpSpPr>
            <a:xfrm>
              <a:off x="338440" y="1346879"/>
              <a:ext cx="2926080" cy="1074708"/>
              <a:chOff x="332936" y="2781655"/>
              <a:chExt cx="2926080" cy="1074708"/>
            </a:xfrm>
          </p:grpSpPr>
          <p:sp>
            <p:nvSpPr>
              <p:cNvPr id="53" name="TextBox 52">
                <a:extLst>
                  <a:ext uri="{FF2B5EF4-FFF2-40B4-BE49-F238E27FC236}">
                    <a16:creationId xmlns:a16="http://schemas.microsoft.com/office/drawing/2014/main" id="{5F9BAC7E-BBFB-F20A-D51B-EC573630DEC7}"/>
                  </a:ext>
                </a:extLst>
              </p:cNvPr>
              <p:cNvSpPr txBox="1"/>
              <p:nvPr/>
            </p:nvSpPr>
            <p:spPr>
              <a:xfrm>
                <a:off x="332936" y="2781655"/>
                <a:ext cx="2926080" cy="307776"/>
              </a:xfrm>
              <a:prstGeom prst="rect">
                <a:avLst/>
              </a:prstGeom>
              <a:noFill/>
            </p:spPr>
            <p:txBody>
              <a:bodyPr wrap="square" lIns="0" rIns="0" rtlCol="0" anchor="b">
                <a:spAutoFit/>
              </a:bodyPr>
              <a:lstStyle/>
              <a:p>
                <a:pPr algn="r"/>
                <a:r>
                  <a:rPr lang="en-US" sz="1400" b="1" noProof="1">
                    <a:solidFill>
                      <a:srgbClr val="463B37"/>
                    </a:solidFill>
                    <a:latin typeface="Galano Grotesque" panose="00000500000000000000" pitchFamily="50" charset="0"/>
                  </a:rPr>
                  <a:t>Feedback Loop</a:t>
                </a:r>
              </a:p>
            </p:txBody>
          </p:sp>
          <p:sp>
            <p:nvSpPr>
              <p:cNvPr id="54" name="TextBox 53">
                <a:extLst>
                  <a:ext uri="{FF2B5EF4-FFF2-40B4-BE49-F238E27FC236}">
                    <a16:creationId xmlns:a16="http://schemas.microsoft.com/office/drawing/2014/main" id="{D1BC8364-71A4-0CC6-1438-952B7AC78388}"/>
                  </a:ext>
                </a:extLst>
              </p:cNvPr>
              <p:cNvSpPr txBox="1"/>
              <p:nvPr/>
            </p:nvSpPr>
            <p:spPr>
              <a:xfrm>
                <a:off x="332936" y="3086922"/>
                <a:ext cx="2926080" cy="769441"/>
              </a:xfrm>
              <a:prstGeom prst="rect">
                <a:avLst/>
              </a:prstGeom>
              <a:noFill/>
            </p:spPr>
            <p:txBody>
              <a:bodyPr wrap="square" lIns="0" rIns="0" rtlCol="0" anchor="t">
                <a:spAutoFit/>
              </a:bodyPr>
              <a:lstStyle/>
              <a:p>
                <a:pPr algn="r"/>
                <a:r>
                  <a:rPr lang="en-GB" sz="1100" noProof="1">
                    <a:solidFill>
                      <a:schemeClr val="tx1">
                        <a:lumMod val="65000"/>
                        <a:lumOff val="35000"/>
                      </a:schemeClr>
                    </a:solidFill>
                    <a:latin typeface="Galano Grotesque" panose="00000500000000000000" pitchFamily="50" charset="0"/>
                  </a:rPr>
                  <a:t>Analyse results and validate insights through periodic visitor interactions, adapting strategies to evolving visitor needs and park conditions</a:t>
                </a:r>
                <a:endParaRPr lang="en-US" sz="1100" noProof="1">
                  <a:solidFill>
                    <a:schemeClr val="tx1">
                      <a:lumMod val="65000"/>
                      <a:lumOff val="35000"/>
                    </a:schemeClr>
                  </a:solidFill>
                  <a:latin typeface="Galano Grotesque" panose="00000500000000000000" pitchFamily="50" charset="0"/>
                </a:endParaRPr>
              </a:p>
            </p:txBody>
          </p:sp>
        </p:grpSp>
        <p:pic>
          <p:nvPicPr>
            <p:cNvPr id="57" name="Picture 56" descr="A white line drawing of a wrench and screwdriver&#10;&#10;Description automatically generated">
              <a:extLst>
                <a:ext uri="{FF2B5EF4-FFF2-40B4-BE49-F238E27FC236}">
                  <a16:creationId xmlns:a16="http://schemas.microsoft.com/office/drawing/2014/main" id="{1AC83E92-34A4-7217-4851-53854F1838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611" y="1534464"/>
              <a:ext cx="506992" cy="506992"/>
            </a:xfrm>
            <a:prstGeom prst="rect">
              <a:avLst/>
            </a:prstGeom>
          </p:spPr>
        </p:pic>
        <p:pic>
          <p:nvPicPr>
            <p:cNvPr id="59" name="Picture 58" descr="A white line drawing of a magnifying glass">
              <a:extLst>
                <a:ext uri="{FF2B5EF4-FFF2-40B4-BE49-F238E27FC236}">
                  <a16:creationId xmlns:a16="http://schemas.microsoft.com/office/drawing/2014/main" id="{591C4171-1F3F-5614-A7EF-0D6ED2381F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148" y="5159858"/>
              <a:ext cx="562190" cy="562190"/>
            </a:xfrm>
            <a:prstGeom prst="rect">
              <a:avLst/>
            </a:prstGeom>
          </p:spPr>
        </p:pic>
        <p:pic>
          <p:nvPicPr>
            <p:cNvPr id="61" name="Picture 60" descr="A white circle with arrows&#10;&#10;Description automatically generated">
              <a:extLst>
                <a:ext uri="{FF2B5EF4-FFF2-40B4-BE49-F238E27FC236}">
                  <a16:creationId xmlns:a16="http://schemas.microsoft.com/office/drawing/2014/main" id="{E8806B92-B563-DCE5-B753-3A2BD21D74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0755" y="2314957"/>
              <a:ext cx="584567" cy="584567"/>
            </a:xfrm>
            <a:prstGeom prst="rect">
              <a:avLst/>
            </a:prstGeom>
          </p:spPr>
        </p:pic>
      </p:grpSp>
      <p:sp>
        <p:nvSpPr>
          <p:cNvPr id="3" name="TextBox 2">
            <a:hlinkClick r:id="rId11" action="ppaction://hlinksldjump"/>
            <a:extLst>
              <a:ext uri="{FF2B5EF4-FFF2-40B4-BE49-F238E27FC236}">
                <a16:creationId xmlns:a16="http://schemas.microsoft.com/office/drawing/2014/main" id="{4F214452-0990-FEF3-C837-DAD0D15274E5}"/>
              </a:ext>
            </a:extLst>
          </p:cNvPr>
          <p:cNvSpPr txBox="1"/>
          <p:nvPr/>
        </p:nvSpPr>
        <p:spPr>
          <a:xfrm>
            <a:off x="5219972" y="6495942"/>
            <a:ext cx="2089396" cy="276999"/>
          </a:xfrm>
          <a:prstGeom prst="rect">
            <a:avLst/>
          </a:prstGeom>
          <a:noFill/>
        </p:spPr>
        <p:txBody>
          <a:bodyPr wrap="square"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Galano Grotesque Medium" panose="00000600000000000000" pitchFamily="50" charset="0"/>
                <a:ea typeface="+mn-ea"/>
                <a:cs typeface="+mn-cs"/>
                <a:hlinkClick r:id="rId11" action="ppaction://hlinksldjump"/>
              </a:rPr>
              <a:t>BACK TO SLIDE</a:t>
            </a:r>
            <a:endParaRPr kumimoji="0" lang="en-GB" sz="1200" b="1" i="0" u="none" strike="noStrike" kern="1200" cap="none" spc="0" normalizeH="0" baseline="0" noProof="0">
              <a:ln>
                <a:noFill/>
              </a:ln>
              <a:solidFill>
                <a:prstClr val="black"/>
              </a:solidFill>
              <a:effectLst/>
              <a:uLnTx/>
              <a:uFillTx/>
              <a:latin typeface="Galano Grotesque Medium" panose="00000600000000000000" pitchFamily="50" charset="0"/>
              <a:ea typeface="+mn-ea"/>
              <a:cs typeface="+mn-cs"/>
            </a:endParaRPr>
          </a:p>
        </p:txBody>
      </p:sp>
    </p:spTree>
    <p:extLst>
      <p:ext uri="{BB962C8B-B14F-4D97-AF65-F5344CB8AC3E}">
        <p14:creationId xmlns:p14="http://schemas.microsoft.com/office/powerpoint/2010/main" val="47096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F7365-8EC0-1A54-80C0-AA60F89D955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3313" b="97607" l="33717" r="98945">
                        <a14:foregroundMark x1="54426" y1="90235" x2="52892" y2="95931"/>
                        <a14:foregroundMark x1="52445" y1="95452" x2="51358" y2="90091"/>
                        <a14:foregroundMark x1="61234" y1="46386" x2="61106" y2="45907"/>
                        <a14:foregroundMark x1="61425" y1="46529" x2="60019" y2="56438"/>
                        <a14:foregroundMark x1="60019" y1="56438" x2="61777" y2="58736"/>
                        <a14:foregroundMark x1="61234" y1="47008" x2="61617" y2="57492"/>
                        <a14:foregroundMark x1="61617" y1="57492" x2="75328" y2="57444"/>
                        <a14:foregroundMark x1="75328" y1="57444" x2="78683" y2="49067"/>
                        <a14:foregroundMark x1="78683" y1="49067" x2="73218" y2="45955"/>
                        <a14:foregroundMark x1="73218" y1="45955" x2="60562" y2="46721"/>
                        <a14:foregroundMark x1="60243" y1="46865" x2="60243" y2="46865"/>
                        <a14:foregroundMark x1="60019" y1="48444" x2="60019" y2="48444"/>
                        <a14:foregroundMark x1="59700" y1="47966" x2="59124" y2="56486"/>
                        <a14:foregroundMark x1="59124" y1="56486" x2="62544" y2="59071"/>
                        <a14:foregroundMark x1="59348" y1="55864" x2="60019" y2="47487"/>
                        <a14:foregroundMark x1="59795" y1="47487" x2="59252" y2="56582"/>
                        <a14:foregroundMark x1="59252" y1="56582" x2="59476" y2="56821"/>
                        <a14:foregroundMark x1="59476" y1="56678" x2="59060" y2="47583"/>
                        <a14:foregroundMark x1="59060" y1="47583" x2="58613" y2="57635"/>
                        <a14:foregroundMark x1="58613" y1="57635" x2="58581" y2="57635"/>
                        <a14:foregroundMark x1="64717" y1="90235" x2="70438" y2="92389"/>
                        <a14:foregroundMark x1="70438" y1="92389" x2="73602" y2="91958"/>
                        <a14:foregroundMark x1="81272" y1="88511" x2="64717" y2="92293"/>
                        <a14:foregroundMark x1="64717" y1="92293" x2="64717" y2="92293"/>
                        <a14:foregroundMark x1="68137" y1="86118" x2="73953" y2="92820"/>
                        <a14:foregroundMark x1="73953" y1="92820" x2="81751" y2="82863"/>
                        <a14:foregroundMark x1="81751" y1="82863" x2="92490" y2="84825"/>
                        <a14:foregroundMark x1="92490" y1="84825" x2="91339" y2="72666"/>
                        <a14:foregroundMark x1="91339" y1="72666" x2="91691" y2="90474"/>
                        <a14:foregroundMark x1="91691" y1="90474" x2="56919" y2="91048"/>
                        <a14:foregroundMark x1="56919" y1="91048" x2="64398" y2="81187"/>
                        <a14:foregroundMark x1="64398" y1="81187" x2="71524" y2="84394"/>
                        <a14:foregroundMark x1="84244" y1="94351" x2="57590" y2="95644"/>
                        <a14:foregroundMark x1="57590" y1="95644" x2="94503" y2="92437"/>
                        <a14:foregroundMark x1="94503" y1="92437" x2="95494" y2="79751"/>
                        <a14:foregroundMark x1="95494" y1="79751" x2="91627" y2="72140"/>
                        <a14:foregroundMark x1="91627" y1="72140" x2="86034" y2="70656"/>
                        <a14:foregroundMark x1="86034" y1="70656" x2="87152" y2="80613"/>
                        <a14:foregroundMark x1="87152" y1="80613" x2="92522" y2="90187"/>
                        <a14:foregroundMark x1="92522" y1="90187" x2="98082" y2="92197"/>
                        <a14:foregroundMark x1="98082" y1="92197" x2="87440" y2="97607"/>
                        <a14:foregroundMark x1="87440" y1="97607" x2="84372" y2="96266"/>
                        <a14:foregroundMark x1="96740" y1="85352" x2="98945" y2="95644"/>
                        <a14:foregroundMark x1="68137" y1="60651" x2="76894" y2="61273"/>
                        <a14:foregroundMark x1="70981" y1="63188" x2="72196" y2="60651"/>
                        <a14:foregroundMark x1="77341" y1="59550" x2="79834" y2="52274"/>
                        <a14:foregroundMark x1="79834" y1="52274" x2="73953" y2="47008"/>
                        <a14:foregroundMark x1="73953" y1="47008" x2="73314" y2="57970"/>
                        <a14:foregroundMark x1="73314" y1="57970" x2="67178" y2="60268"/>
                        <a14:foregroundMark x1="67178" y1="60268" x2="68073" y2="51987"/>
                        <a14:foregroundMark x1="68073" y1="51987" x2="77597" y2="55960"/>
                        <a14:foregroundMark x1="77597" y1="55960" x2="71716" y2="59933"/>
                        <a14:foregroundMark x1="71716" y1="59933" x2="79003" y2="55768"/>
                        <a14:foregroundMark x1="79003" y1="55768" x2="78108" y2="56821"/>
                        <a14:foregroundMark x1="79418" y1="53997" x2="79195" y2="51604"/>
                        <a14:foregroundMark x1="80313" y1="51125" x2="82167" y2="52226"/>
                        <a14:foregroundMark x1="79738" y1="50646" x2="79642" y2="50168"/>
                        <a14:foregroundMark x1="79546" y1="52082" x2="75200" y2="46194"/>
                        <a14:foregroundMark x1="75200" y1="46194" x2="72739" y2="45907"/>
                        <a14:backgroundMark x1="51678" y1="75347" x2="51678" y2="75347"/>
                        <a14:backgroundMark x1="45446" y1="95931" x2="45446" y2="95931"/>
                      </a14:backgroundRemoval>
                    </a14:imgEffect>
                  </a14:imgLayer>
                </a14:imgProps>
              </a:ext>
              <a:ext uri="{28A0092B-C50C-407E-A947-70E740481C1C}">
                <a14:useLocalDpi xmlns:a14="http://schemas.microsoft.com/office/drawing/2010/main" val="0"/>
              </a:ext>
            </a:extLst>
          </a:blip>
          <a:srcRect l="26353" t="15177" b="2320"/>
          <a:stretch/>
        </p:blipFill>
        <p:spPr>
          <a:xfrm>
            <a:off x="6079671" y="1995418"/>
            <a:ext cx="6267061" cy="4862582"/>
          </a:xfrm>
          <a:prstGeom prst="rect">
            <a:avLst/>
          </a:prstGeom>
        </p:spPr>
      </p:pic>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3B4D3D"/>
                </a:solidFill>
                <a:latin typeface="Galano Grotesque" panose="00000500000000000000" pitchFamily="50" charset="0"/>
              </a:rPr>
              <a:t>Biophilic Diaries at The Living Coast Undersea Experience </a:t>
            </a:r>
          </a:p>
        </p:txBody>
      </p:sp>
      <p:sp>
        <p:nvSpPr>
          <p:cNvPr id="13" name="Rectangle 12">
            <a:extLst>
              <a:ext uri="{FF2B5EF4-FFF2-40B4-BE49-F238E27FC236}">
                <a16:creationId xmlns:a16="http://schemas.microsoft.com/office/drawing/2014/main" id="{AB5E0830-ECA3-435E-4256-96E962C0AE82}"/>
              </a:ext>
            </a:extLst>
          </p:cNvPr>
          <p:cNvSpPr/>
          <p:nvPr/>
        </p:nvSpPr>
        <p:spPr>
          <a:xfrm>
            <a:off x="402772" y="1259633"/>
            <a:ext cx="11353799" cy="5023779"/>
          </a:xfrm>
          <a:custGeom>
            <a:avLst/>
            <a:gdLst>
              <a:gd name="connsiteX0" fmla="*/ 0 w 11353799"/>
              <a:gd name="connsiteY0" fmla="*/ 0 h 4767943"/>
              <a:gd name="connsiteX1" fmla="*/ 11353799 w 11353799"/>
              <a:gd name="connsiteY1" fmla="*/ 0 h 4767943"/>
              <a:gd name="connsiteX2" fmla="*/ 11353799 w 11353799"/>
              <a:gd name="connsiteY2" fmla="*/ 4767943 h 4767943"/>
              <a:gd name="connsiteX3" fmla="*/ 0 w 11353799"/>
              <a:gd name="connsiteY3" fmla="*/ 4767943 h 4767943"/>
              <a:gd name="connsiteX4" fmla="*/ 0 w 11353799"/>
              <a:gd name="connsiteY4" fmla="*/ 0 h 4767943"/>
              <a:gd name="connsiteX0" fmla="*/ 0 w 11353799"/>
              <a:gd name="connsiteY0" fmla="*/ 0 h 4767943"/>
              <a:gd name="connsiteX1" fmla="*/ 11353799 w 11353799"/>
              <a:gd name="connsiteY1" fmla="*/ 0 h 4767943"/>
              <a:gd name="connsiteX2" fmla="*/ 11353799 w 11353799"/>
              <a:gd name="connsiteY2" fmla="*/ 4767943 h 4767943"/>
              <a:gd name="connsiteX3" fmla="*/ 0 w 11353799"/>
              <a:gd name="connsiteY3" fmla="*/ 4767943 h 4767943"/>
              <a:gd name="connsiteX4" fmla="*/ 0 w 11353799"/>
              <a:gd name="connsiteY4" fmla="*/ 0 h 4767943"/>
              <a:gd name="connsiteX0" fmla="*/ 0 w 11353799"/>
              <a:gd name="connsiteY0" fmla="*/ 0 h 4767943"/>
              <a:gd name="connsiteX1" fmla="*/ 11353799 w 11353799"/>
              <a:gd name="connsiteY1" fmla="*/ 0 h 4767943"/>
              <a:gd name="connsiteX2" fmla="*/ 9459684 w 11353799"/>
              <a:gd name="connsiteY2" fmla="*/ 3732245 h 4767943"/>
              <a:gd name="connsiteX3" fmla="*/ 0 w 11353799"/>
              <a:gd name="connsiteY3" fmla="*/ 4767943 h 4767943"/>
              <a:gd name="connsiteX4" fmla="*/ 0 w 11353799"/>
              <a:gd name="connsiteY4" fmla="*/ 0 h 4767943"/>
              <a:gd name="connsiteX0" fmla="*/ 0 w 11353799"/>
              <a:gd name="connsiteY0" fmla="*/ 0 h 4884514"/>
              <a:gd name="connsiteX1" fmla="*/ 11353799 w 11353799"/>
              <a:gd name="connsiteY1" fmla="*/ 0 h 4884514"/>
              <a:gd name="connsiteX2" fmla="*/ 9459684 w 11353799"/>
              <a:gd name="connsiteY2" fmla="*/ 3732245 h 4884514"/>
              <a:gd name="connsiteX3" fmla="*/ 0 w 11353799"/>
              <a:gd name="connsiteY3" fmla="*/ 4767943 h 4884514"/>
              <a:gd name="connsiteX4" fmla="*/ 0 w 11353799"/>
              <a:gd name="connsiteY4" fmla="*/ 0 h 4884514"/>
              <a:gd name="connsiteX0" fmla="*/ 0 w 11353799"/>
              <a:gd name="connsiteY0" fmla="*/ 0 h 5029680"/>
              <a:gd name="connsiteX1" fmla="*/ 11353799 w 11353799"/>
              <a:gd name="connsiteY1" fmla="*/ 0 h 5029680"/>
              <a:gd name="connsiteX2" fmla="*/ 8461308 w 11353799"/>
              <a:gd name="connsiteY2" fmla="*/ 3974841 h 5029680"/>
              <a:gd name="connsiteX3" fmla="*/ 0 w 11353799"/>
              <a:gd name="connsiteY3" fmla="*/ 4767943 h 5029680"/>
              <a:gd name="connsiteX4" fmla="*/ 0 w 11353799"/>
              <a:gd name="connsiteY4" fmla="*/ 0 h 5029680"/>
              <a:gd name="connsiteX0" fmla="*/ 0 w 11353799"/>
              <a:gd name="connsiteY0" fmla="*/ 0 h 5029680"/>
              <a:gd name="connsiteX1" fmla="*/ 11353799 w 11353799"/>
              <a:gd name="connsiteY1" fmla="*/ 0 h 5029680"/>
              <a:gd name="connsiteX2" fmla="*/ 8461308 w 11353799"/>
              <a:gd name="connsiteY2" fmla="*/ 3974841 h 5029680"/>
              <a:gd name="connsiteX3" fmla="*/ 0 w 11353799"/>
              <a:gd name="connsiteY3" fmla="*/ 4767943 h 5029680"/>
              <a:gd name="connsiteX4" fmla="*/ 0 w 11353799"/>
              <a:gd name="connsiteY4" fmla="*/ 0 h 5029680"/>
              <a:gd name="connsiteX0" fmla="*/ 0 w 11373692"/>
              <a:gd name="connsiteY0" fmla="*/ 0 h 5029680"/>
              <a:gd name="connsiteX1" fmla="*/ 11353799 w 11373692"/>
              <a:gd name="connsiteY1" fmla="*/ 0 h 5029680"/>
              <a:gd name="connsiteX2" fmla="*/ 8461308 w 11373692"/>
              <a:gd name="connsiteY2" fmla="*/ 3974841 h 5029680"/>
              <a:gd name="connsiteX3" fmla="*/ 0 w 11373692"/>
              <a:gd name="connsiteY3" fmla="*/ 4767943 h 5029680"/>
              <a:gd name="connsiteX4" fmla="*/ 0 w 11373692"/>
              <a:gd name="connsiteY4" fmla="*/ 0 h 5029680"/>
              <a:gd name="connsiteX0" fmla="*/ 0 w 11353799"/>
              <a:gd name="connsiteY0" fmla="*/ 0 h 5023779"/>
              <a:gd name="connsiteX1" fmla="*/ 11353799 w 11353799"/>
              <a:gd name="connsiteY1" fmla="*/ 0 h 5023779"/>
              <a:gd name="connsiteX2" fmla="*/ 8041431 w 11353799"/>
              <a:gd name="connsiteY2" fmla="*/ 3965510 h 5023779"/>
              <a:gd name="connsiteX3" fmla="*/ 0 w 11353799"/>
              <a:gd name="connsiteY3" fmla="*/ 4767943 h 5023779"/>
              <a:gd name="connsiteX4" fmla="*/ 0 w 11353799"/>
              <a:gd name="connsiteY4" fmla="*/ 0 h 5023779"/>
              <a:gd name="connsiteX0" fmla="*/ 0 w 11353799"/>
              <a:gd name="connsiteY0" fmla="*/ 0 h 5023779"/>
              <a:gd name="connsiteX1" fmla="*/ 11353799 w 11353799"/>
              <a:gd name="connsiteY1" fmla="*/ 0 h 5023779"/>
              <a:gd name="connsiteX2" fmla="*/ 8041431 w 11353799"/>
              <a:gd name="connsiteY2" fmla="*/ 3965510 h 5023779"/>
              <a:gd name="connsiteX3" fmla="*/ 0 w 11353799"/>
              <a:gd name="connsiteY3" fmla="*/ 4767943 h 5023779"/>
              <a:gd name="connsiteX4" fmla="*/ 0 w 11353799"/>
              <a:gd name="connsiteY4" fmla="*/ 0 h 5023779"/>
              <a:gd name="connsiteX0" fmla="*/ 0 w 11353799"/>
              <a:gd name="connsiteY0" fmla="*/ 0 h 5023779"/>
              <a:gd name="connsiteX1" fmla="*/ 11353799 w 11353799"/>
              <a:gd name="connsiteY1" fmla="*/ 0 h 5023779"/>
              <a:gd name="connsiteX2" fmla="*/ 8041431 w 11353799"/>
              <a:gd name="connsiteY2" fmla="*/ 3965510 h 5023779"/>
              <a:gd name="connsiteX3" fmla="*/ 0 w 11353799"/>
              <a:gd name="connsiteY3" fmla="*/ 4767943 h 5023779"/>
              <a:gd name="connsiteX4" fmla="*/ 0 w 11353799"/>
              <a:gd name="connsiteY4" fmla="*/ 0 h 5023779"/>
              <a:gd name="connsiteX0" fmla="*/ 0 w 11353799"/>
              <a:gd name="connsiteY0" fmla="*/ 0 h 5023779"/>
              <a:gd name="connsiteX1" fmla="*/ 11353799 w 11353799"/>
              <a:gd name="connsiteY1" fmla="*/ 0 h 5023779"/>
              <a:gd name="connsiteX2" fmla="*/ 8041431 w 11353799"/>
              <a:gd name="connsiteY2" fmla="*/ 3965510 h 5023779"/>
              <a:gd name="connsiteX3" fmla="*/ 0 w 11353799"/>
              <a:gd name="connsiteY3" fmla="*/ 4767943 h 5023779"/>
              <a:gd name="connsiteX4" fmla="*/ 0 w 11353799"/>
              <a:gd name="connsiteY4" fmla="*/ 0 h 5023779"/>
              <a:gd name="connsiteX0" fmla="*/ 0 w 11353799"/>
              <a:gd name="connsiteY0" fmla="*/ 0 h 5023779"/>
              <a:gd name="connsiteX1" fmla="*/ 11353799 w 11353799"/>
              <a:gd name="connsiteY1" fmla="*/ 0 h 5023779"/>
              <a:gd name="connsiteX2" fmla="*/ 8041431 w 11353799"/>
              <a:gd name="connsiteY2" fmla="*/ 3965510 h 5023779"/>
              <a:gd name="connsiteX3" fmla="*/ 0 w 11353799"/>
              <a:gd name="connsiteY3" fmla="*/ 4767943 h 5023779"/>
              <a:gd name="connsiteX4" fmla="*/ 0 w 11353799"/>
              <a:gd name="connsiteY4" fmla="*/ 0 h 502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3799" h="5023779">
                <a:moveTo>
                  <a:pt x="0" y="0"/>
                </a:moveTo>
                <a:lnTo>
                  <a:pt x="11353799" y="0"/>
                </a:lnTo>
                <a:cubicBezTo>
                  <a:pt x="10231015" y="1418253"/>
                  <a:pt x="6952861" y="643812"/>
                  <a:pt x="8041431" y="3965510"/>
                </a:cubicBezTo>
                <a:cubicBezTo>
                  <a:pt x="5541346" y="5990253"/>
                  <a:pt x="3153228" y="4422710"/>
                  <a:pt x="0" y="4767943"/>
                </a:cubicBezTo>
                <a:lnTo>
                  <a:pt x="0" y="0"/>
                </a:lnTo>
                <a:close/>
              </a:path>
            </a:pathLst>
          </a:custGeom>
          <a:solidFill>
            <a:srgbClr val="DEE6E3"/>
          </a:solidFill>
          <a:ln>
            <a:solidFill>
              <a:srgbClr val="DEE6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94C6781-62BC-D3EB-EC87-86EB8806D998}"/>
              </a:ext>
            </a:extLst>
          </p:cNvPr>
          <p:cNvSpPr/>
          <p:nvPr/>
        </p:nvSpPr>
        <p:spPr>
          <a:xfrm>
            <a:off x="7496192" y="1245031"/>
            <a:ext cx="4254284" cy="2451374"/>
          </a:xfrm>
          <a:custGeom>
            <a:avLst/>
            <a:gdLst>
              <a:gd name="connsiteX0" fmla="*/ 0 w 3526972"/>
              <a:gd name="connsiteY0" fmla="*/ 0 h 2451374"/>
              <a:gd name="connsiteX1" fmla="*/ 3526972 w 3526972"/>
              <a:gd name="connsiteY1" fmla="*/ 0 h 2451374"/>
              <a:gd name="connsiteX2" fmla="*/ 3526972 w 3526972"/>
              <a:gd name="connsiteY2" fmla="*/ 2451374 h 2451374"/>
              <a:gd name="connsiteX3" fmla="*/ 0 w 3526972"/>
              <a:gd name="connsiteY3" fmla="*/ 2451374 h 2451374"/>
              <a:gd name="connsiteX4" fmla="*/ 0 w 3526972"/>
              <a:gd name="connsiteY4" fmla="*/ 0 h 2451374"/>
              <a:gd name="connsiteX0" fmla="*/ 0 w 3526972"/>
              <a:gd name="connsiteY0" fmla="*/ 0 h 2451374"/>
              <a:gd name="connsiteX1" fmla="*/ 3526972 w 3526972"/>
              <a:gd name="connsiteY1" fmla="*/ 0 h 2451374"/>
              <a:gd name="connsiteX2" fmla="*/ 3526972 w 3526972"/>
              <a:gd name="connsiteY2" fmla="*/ 2451374 h 2451374"/>
              <a:gd name="connsiteX3" fmla="*/ 2357718 w 3526972"/>
              <a:gd name="connsiteY3" fmla="*/ 936339 h 2451374"/>
              <a:gd name="connsiteX4" fmla="*/ 0 w 3526972"/>
              <a:gd name="connsiteY4" fmla="*/ 0 h 2451374"/>
              <a:gd name="connsiteX0" fmla="*/ 0 w 3526972"/>
              <a:gd name="connsiteY0" fmla="*/ 0 h 2451374"/>
              <a:gd name="connsiteX1" fmla="*/ 3526972 w 3526972"/>
              <a:gd name="connsiteY1" fmla="*/ 0 h 2451374"/>
              <a:gd name="connsiteX2" fmla="*/ 3526972 w 3526972"/>
              <a:gd name="connsiteY2" fmla="*/ 2451374 h 2451374"/>
              <a:gd name="connsiteX3" fmla="*/ 2357718 w 3526972"/>
              <a:gd name="connsiteY3" fmla="*/ 936339 h 2451374"/>
              <a:gd name="connsiteX4" fmla="*/ 0 w 3526972"/>
              <a:gd name="connsiteY4" fmla="*/ 0 h 2451374"/>
              <a:gd name="connsiteX0" fmla="*/ 0 w 3526972"/>
              <a:gd name="connsiteY0" fmla="*/ 0 h 2451374"/>
              <a:gd name="connsiteX1" fmla="*/ 3526972 w 3526972"/>
              <a:gd name="connsiteY1" fmla="*/ 0 h 2451374"/>
              <a:gd name="connsiteX2" fmla="*/ 3526972 w 3526972"/>
              <a:gd name="connsiteY2" fmla="*/ 2451374 h 2451374"/>
              <a:gd name="connsiteX3" fmla="*/ 2357718 w 3526972"/>
              <a:gd name="connsiteY3" fmla="*/ 936339 h 2451374"/>
              <a:gd name="connsiteX4" fmla="*/ 0 w 3526972"/>
              <a:gd name="connsiteY4" fmla="*/ 0 h 2451374"/>
              <a:gd name="connsiteX0" fmla="*/ 414873 w 3941845"/>
              <a:gd name="connsiteY0" fmla="*/ 0 h 2451374"/>
              <a:gd name="connsiteX1" fmla="*/ 3941845 w 3941845"/>
              <a:gd name="connsiteY1" fmla="*/ 0 h 2451374"/>
              <a:gd name="connsiteX2" fmla="*/ 3941845 w 3941845"/>
              <a:gd name="connsiteY2" fmla="*/ 2451374 h 2451374"/>
              <a:gd name="connsiteX3" fmla="*/ 2772591 w 3941845"/>
              <a:gd name="connsiteY3" fmla="*/ 936339 h 2451374"/>
              <a:gd name="connsiteX4" fmla="*/ 414873 w 3941845"/>
              <a:gd name="connsiteY4" fmla="*/ 0 h 2451374"/>
              <a:gd name="connsiteX0" fmla="*/ 727312 w 4254284"/>
              <a:gd name="connsiteY0" fmla="*/ 0 h 2451374"/>
              <a:gd name="connsiteX1" fmla="*/ 4254284 w 4254284"/>
              <a:gd name="connsiteY1" fmla="*/ 0 h 2451374"/>
              <a:gd name="connsiteX2" fmla="*/ 4254284 w 4254284"/>
              <a:gd name="connsiteY2" fmla="*/ 2451374 h 2451374"/>
              <a:gd name="connsiteX3" fmla="*/ 2574042 w 4254284"/>
              <a:gd name="connsiteY3" fmla="*/ 1088739 h 2451374"/>
              <a:gd name="connsiteX4" fmla="*/ 727312 w 4254284"/>
              <a:gd name="connsiteY4" fmla="*/ 0 h 245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284" h="2451374">
                <a:moveTo>
                  <a:pt x="727312" y="0"/>
                </a:moveTo>
                <a:lnTo>
                  <a:pt x="4254284" y="0"/>
                </a:lnTo>
                <a:lnTo>
                  <a:pt x="4254284" y="2451374"/>
                </a:lnTo>
                <a:cubicBezTo>
                  <a:pt x="3864533" y="1946362"/>
                  <a:pt x="3376169" y="1248609"/>
                  <a:pt x="2574042" y="1088739"/>
                </a:cubicBezTo>
                <a:cubicBezTo>
                  <a:pt x="-2402864" y="2063061"/>
                  <a:pt x="1513218" y="312113"/>
                  <a:pt x="727312" y="0"/>
                </a:cubicBezTo>
                <a:close/>
              </a:path>
            </a:pathLst>
          </a:custGeom>
          <a:solidFill>
            <a:srgbClr val="DEE6E3"/>
          </a:solidFill>
          <a:ln>
            <a:solidFill>
              <a:srgbClr val="DEE6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9DD390D-1917-D42F-2B7A-B23E96E95238}"/>
              </a:ext>
            </a:extLst>
          </p:cNvPr>
          <p:cNvSpPr/>
          <p:nvPr/>
        </p:nvSpPr>
        <p:spPr>
          <a:xfrm>
            <a:off x="9276985" y="1901075"/>
            <a:ext cx="1312127" cy="470907"/>
          </a:xfrm>
          <a:prstGeom prst="roundRect">
            <a:avLst>
              <a:gd name="adj" fmla="val 50000"/>
            </a:avLst>
          </a:prstGeom>
          <a:solidFill>
            <a:srgbClr val="DEE6E3"/>
          </a:solidFill>
          <a:ln>
            <a:solidFill>
              <a:srgbClr val="DEE6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EEF02A2-55E0-547C-2DB5-5A2E4B0FDF29}"/>
              </a:ext>
            </a:extLst>
          </p:cNvPr>
          <p:cNvSpPr txBox="1"/>
          <p:nvPr/>
        </p:nvSpPr>
        <p:spPr>
          <a:xfrm>
            <a:off x="642026" y="1408929"/>
            <a:ext cx="10797702" cy="1169551"/>
          </a:xfrm>
          <a:prstGeom prst="rect">
            <a:avLst/>
          </a:prstGeom>
          <a:noFill/>
        </p:spPr>
        <p:txBody>
          <a:bodyPr wrap="square" rtlCol="0">
            <a:spAutoFit/>
          </a:bodyPr>
          <a:lstStyle/>
          <a:p>
            <a:r>
              <a:rPr lang="en-GB" sz="1400">
                <a:latin typeface="Galano Grotesque SemiBold" panose="00000700000000000000" pitchFamily="50" charset="0"/>
              </a:rPr>
              <a:t>The Living Coast Undersea Experience offers an immersive view of marine life and the undersea ecosystem. By integrating the Biophilic Diaries model into their community venues, they can elevate visitor experience, create deeper community engagement, and gain invaluable insights into visitor sentiments. </a:t>
            </a:r>
          </a:p>
          <a:p>
            <a:endParaRPr lang="en-GB" sz="1400">
              <a:latin typeface="Galano Grotesque" panose="00000500000000000000" pitchFamily="50" charset="0"/>
            </a:endParaRPr>
          </a:p>
          <a:p>
            <a:r>
              <a:rPr lang="en-GB" sz="1400">
                <a:latin typeface="Galano Grotesque" panose="00000500000000000000" pitchFamily="50" charset="0"/>
              </a:rPr>
              <a:t>Here's how the integration might work and its potential benefits:</a:t>
            </a:r>
          </a:p>
        </p:txBody>
      </p:sp>
      <p:sp>
        <p:nvSpPr>
          <p:cNvPr id="21" name="TextBox 20">
            <a:extLst>
              <a:ext uri="{FF2B5EF4-FFF2-40B4-BE49-F238E27FC236}">
                <a16:creationId xmlns:a16="http://schemas.microsoft.com/office/drawing/2014/main" id="{A5ABD71B-72C4-D4AB-42C0-3551CC61E41B}"/>
              </a:ext>
            </a:extLst>
          </p:cNvPr>
          <p:cNvSpPr txBox="1"/>
          <p:nvPr/>
        </p:nvSpPr>
        <p:spPr>
          <a:xfrm>
            <a:off x="642026" y="2625652"/>
            <a:ext cx="7159557" cy="3108543"/>
          </a:xfrm>
          <a:prstGeom prst="rect">
            <a:avLst/>
          </a:prstGeom>
          <a:noFill/>
        </p:spPr>
        <p:txBody>
          <a:bodyPr wrap="square" rtlCol="0">
            <a:spAutoFit/>
          </a:bodyPr>
          <a:lstStyle/>
          <a:p>
            <a:pPr marL="285750" indent="-285750">
              <a:buFont typeface="Arial" panose="020B0604020202020204" pitchFamily="34" charset="0"/>
              <a:buChar char="•"/>
            </a:pPr>
            <a:r>
              <a:rPr lang="en-GB" sz="1400" b="1">
                <a:latin typeface="Galano Grotesque" panose="00000500000000000000" pitchFamily="50" charset="0"/>
              </a:rPr>
              <a:t>Interactive Stations: </a:t>
            </a:r>
            <a:r>
              <a:rPr lang="en-GB" sz="1400">
                <a:latin typeface="Galano Grotesque" panose="00000500000000000000" pitchFamily="50" charset="0"/>
              </a:rPr>
              <a:t>Install interactive stations at various points within the experience. These stations can capture visitors' sentiments, observations, and experiences as they journey through the undersea exhibit.</a:t>
            </a:r>
          </a:p>
          <a:p>
            <a:pPr marL="285750" indent="-285750">
              <a:buFont typeface="Arial" panose="020B0604020202020204" pitchFamily="34" charset="0"/>
              <a:buChar char="•"/>
            </a:pPr>
            <a:endParaRPr lang="en-GB" sz="1400">
              <a:latin typeface="Galano Grotesque" panose="00000500000000000000" pitchFamily="50" charset="0"/>
            </a:endParaRPr>
          </a:p>
          <a:p>
            <a:pPr marL="285750" indent="-285750">
              <a:buFont typeface="Arial" panose="020B0604020202020204" pitchFamily="34" charset="0"/>
              <a:buChar char="•"/>
            </a:pPr>
            <a:r>
              <a:rPr lang="en-GB" sz="1400" b="1">
                <a:latin typeface="Galano Grotesque" panose="00000500000000000000" pitchFamily="50" charset="0"/>
              </a:rPr>
              <a:t>Feedback Options: </a:t>
            </a:r>
            <a:r>
              <a:rPr lang="en-GB" sz="1400">
                <a:latin typeface="Galano Grotesque" panose="00000500000000000000" pitchFamily="50" charset="0"/>
              </a:rPr>
              <a:t>Customise input options for specific marine topics, letting visitors comment on intriguing or concerning aspects</a:t>
            </a:r>
          </a:p>
          <a:p>
            <a:pPr marL="285750" indent="-285750">
              <a:buFont typeface="Arial" panose="020B0604020202020204" pitchFamily="34" charset="0"/>
              <a:buChar char="•"/>
            </a:pPr>
            <a:endParaRPr lang="en-GB" sz="1400">
              <a:latin typeface="Galano Grotesque" panose="00000500000000000000" pitchFamily="50" charset="0"/>
            </a:endParaRPr>
          </a:p>
          <a:p>
            <a:pPr marL="285750" indent="-285750">
              <a:buFont typeface="Arial" panose="020B0604020202020204" pitchFamily="34" charset="0"/>
              <a:buChar char="•"/>
            </a:pPr>
            <a:r>
              <a:rPr lang="en-GB" sz="1400" b="1">
                <a:latin typeface="Galano Grotesque" panose="00000500000000000000" pitchFamily="50" charset="0"/>
              </a:rPr>
              <a:t>Data-Driven Decisions: </a:t>
            </a:r>
            <a:r>
              <a:rPr lang="en-GB" sz="1400">
                <a:latin typeface="Galano Grotesque" panose="00000500000000000000" pitchFamily="50" charset="0"/>
              </a:rPr>
              <a:t>The feedback can be analysed to identify popular attractions, areas needing improvement, or emerging concerns. This data can guide future enhancements, event planning, or conservation campaigns</a:t>
            </a:r>
          </a:p>
          <a:p>
            <a:pPr marL="285750" indent="-285750">
              <a:buFont typeface="Arial" panose="020B0604020202020204" pitchFamily="34" charset="0"/>
              <a:buChar char="•"/>
            </a:pPr>
            <a:endParaRPr lang="en-GB" sz="1400" b="1">
              <a:latin typeface="Galano Grotesque" panose="00000500000000000000" pitchFamily="50" charset="0"/>
            </a:endParaRPr>
          </a:p>
          <a:p>
            <a:pPr marL="285750" indent="-285750">
              <a:buFont typeface="Arial" panose="020B0604020202020204" pitchFamily="34" charset="0"/>
              <a:buChar char="•"/>
            </a:pPr>
            <a:r>
              <a:rPr lang="en-GB" sz="1400" b="1">
                <a:latin typeface="Galano Grotesque" panose="00000500000000000000" pitchFamily="50" charset="0"/>
              </a:rPr>
              <a:t>Increased Awareness: </a:t>
            </a:r>
            <a:r>
              <a:rPr lang="en-GB" sz="1400">
                <a:latin typeface="Galano Grotesque" panose="00000500000000000000" pitchFamily="50" charset="0"/>
              </a:rPr>
              <a:t>As visitors actively engage with the Biophilic Diaries, they become more conscious of marine conservation issues. This can lead to greater community support for conservation initiatives.</a:t>
            </a:r>
          </a:p>
        </p:txBody>
      </p:sp>
    </p:spTree>
    <p:extLst>
      <p:ext uri="{BB962C8B-B14F-4D97-AF65-F5344CB8AC3E}">
        <p14:creationId xmlns:p14="http://schemas.microsoft.com/office/powerpoint/2010/main" val="333520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B6007C-C014-24C8-DF42-193B4E7077D6}"/>
              </a:ext>
            </a:extLst>
          </p:cNvPr>
          <p:cNvSpPr/>
          <p:nvPr/>
        </p:nvSpPr>
        <p:spPr>
          <a:xfrm>
            <a:off x="8347587" y="1199535"/>
            <a:ext cx="3854809" cy="5658466"/>
          </a:xfrm>
          <a:prstGeom prst="rect">
            <a:avLst/>
          </a:prstGeom>
          <a:solidFill>
            <a:srgbClr val="DE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00">
              <a:solidFill>
                <a:schemeClr val="tx1"/>
              </a:solidFill>
              <a:latin typeface="Galano Grotesque" panose="00000500000000000000" pitchFamily="50" charset="0"/>
            </a:endParaRPr>
          </a:p>
          <a:p>
            <a:pPr algn="ctr"/>
            <a:endParaRPr lang="en-GB" sz="1400" kern="1400">
              <a:solidFill>
                <a:schemeClr val="tx1"/>
              </a:solidFill>
              <a:latin typeface="Galano Grotesque" panose="00000500000000000000" pitchFamily="50" charset="0"/>
            </a:endParaRPr>
          </a:p>
          <a:p>
            <a:pPr algn="ctr"/>
            <a:endParaRPr lang="en-GB" sz="1400" kern="1400">
              <a:solidFill>
                <a:schemeClr val="tx1"/>
              </a:solidFill>
              <a:latin typeface="Galano Grotesque" panose="00000500000000000000" pitchFamily="50" charset="0"/>
            </a:endParaRPr>
          </a:p>
          <a:p>
            <a:pPr algn="ctr"/>
            <a:endParaRPr lang="en-GB" sz="1400" kern="1400">
              <a:solidFill>
                <a:schemeClr val="tx1"/>
              </a:solidFill>
              <a:latin typeface="Galano Grotesque" panose="00000500000000000000" pitchFamily="50" charset="0"/>
            </a:endParaRPr>
          </a:p>
        </p:txBody>
      </p:sp>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dirty="0">
                <a:solidFill>
                  <a:srgbClr val="3B4D3D"/>
                </a:solidFill>
                <a:latin typeface="Galano Grotesque" panose="00000500000000000000" pitchFamily="50" charset="0"/>
              </a:rPr>
              <a:t>Model 6: Nature Discovery Packs – ‘Pack &amp; Track’</a:t>
            </a:r>
          </a:p>
        </p:txBody>
      </p:sp>
      <p:pic>
        <p:nvPicPr>
          <p:cNvPr id="7" name="Picture 6">
            <a:extLst>
              <a:ext uri="{FF2B5EF4-FFF2-40B4-BE49-F238E27FC236}">
                <a16:creationId xmlns:a16="http://schemas.microsoft.com/office/drawing/2014/main" id="{B96925AE-3114-1052-B9D2-6A3BF9B2E6C3}"/>
              </a:ext>
            </a:extLst>
          </p:cNvPr>
          <p:cNvPicPr/>
          <p:nvPr/>
        </p:nvPicPr>
        <p:blipFill rotWithShape="1">
          <a:blip r:embed="rId3">
            <a:alphaModFix amt="20000"/>
            <a:duotone>
              <a:schemeClr val="accent6">
                <a:shade val="45000"/>
                <a:satMod val="135000"/>
              </a:schemeClr>
              <a:prstClr val="white"/>
            </a:duotone>
          </a:blip>
          <a:srcRect r="7003"/>
          <a:stretch/>
        </p:blipFill>
        <p:spPr>
          <a:xfrm>
            <a:off x="10510684" y="5126212"/>
            <a:ext cx="1691714" cy="1803556"/>
          </a:xfrm>
          <a:prstGeom prst="rect">
            <a:avLst/>
          </a:prstGeom>
          <a:solidFill>
            <a:srgbClr val="DEE6E3"/>
          </a:solidFill>
        </p:spPr>
      </p:pic>
      <p:sp>
        <p:nvSpPr>
          <p:cNvPr id="9" name="TextBox 8">
            <a:extLst>
              <a:ext uri="{FF2B5EF4-FFF2-40B4-BE49-F238E27FC236}">
                <a16:creationId xmlns:a16="http://schemas.microsoft.com/office/drawing/2014/main" id="{01EB281D-C7A7-52CF-8215-E6940DD0E667}"/>
              </a:ext>
            </a:extLst>
          </p:cNvPr>
          <p:cNvSpPr txBox="1"/>
          <p:nvPr/>
        </p:nvSpPr>
        <p:spPr>
          <a:xfrm>
            <a:off x="3223874" y="2033887"/>
            <a:ext cx="1130710" cy="276999"/>
          </a:xfrm>
          <a:prstGeom prst="rect">
            <a:avLst/>
          </a:prstGeom>
          <a:noFill/>
        </p:spPr>
        <p:txBody>
          <a:bodyPr wrap="square" rtlCol="0">
            <a:spAutoFit/>
          </a:bodyPr>
          <a:lstStyle/>
          <a:p>
            <a:r>
              <a:rPr lang="en-GB" sz="1200">
                <a:solidFill>
                  <a:schemeClr val="bg1"/>
                </a:solidFill>
                <a:latin typeface="Galano Grotesque Medium" panose="00000600000000000000" pitchFamily="50" charset="0"/>
              </a:rPr>
              <a:t>Visitor Input</a:t>
            </a:r>
          </a:p>
        </p:txBody>
      </p:sp>
      <p:sp>
        <p:nvSpPr>
          <p:cNvPr id="10" name="TextBox 9">
            <a:extLst>
              <a:ext uri="{FF2B5EF4-FFF2-40B4-BE49-F238E27FC236}">
                <a16:creationId xmlns:a16="http://schemas.microsoft.com/office/drawing/2014/main" id="{FAABCE17-503A-B5E9-D7DC-DFA57D6D6BDB}"/>
              </a:ext>
            </a:extLst>
          </p:cNvPr>
          <p:cNvSpPr txBox="1"/>
          <p:nvPr/>
        </p:nvSpPr>
        <p:spPr>
          <a:xfrm>
            <a:off x="3710571" y="3506224"/>
            <a:ext cx="1130710" cy="461665"/>
          </a:xfrm>
          <a:prstGeom prst="rect">
            <a:avLst/>
          </a:prstGeom>
          <a:noFill/>
        </p:spPr>
        <p:txBody>
          <a:bodyPr wrap="square" rtlCol="0">
            <a:spAutoFit/>
          </a:bodyPr>
          <a:lstStyle/>
          <a:p>
            <a:pPr algn="ctr"/>
            <a:r>
              <a:rPr lang="en-GB" sz="1200">
                <a:solidFill>
                  <a:schemeClr val="bg1"/>
                </a:solidFill>
                <a:latin typeface="Galano Grotesque Medium" panose="00000600000000000000" pitchFamily="50" charset="0"/>
              </a:rPr>
              <a:t>Sentiment Analysis </a:t>
            </a:r>
          </a:p>
        </p:txBody>
      </p:sp>
      <p:sp>
        <p:nvSpPr>
          <p:cNvPr id="12" name="TextBox 11">
            <a:extLst>
              <a:ext uri="{FF2B5EF4-FFF2-40B4-BE49-F238E27FC236}">
                <a16:creationId xmlns:a16="http://schemas.microsoft.com/office/drawing/2014/main" id="{AD987123-8859-29D6-87FB-4ED9F8AA30FB}"/>
              </a:ext>
            </a:extLst>
          </p:cNvPr>
          <p:cNvSpPr txBox="1"/>
          <p:nvPr/>
        </p:nvSpPr>
        <p:spPr>
          <a:xfrm>
            <a:off x="3223874" y="5126212"/>
            <a:ext cx="1130710" cy="461665"/>
          </a:xfrm>
          <a:prstGeom prst="rect">
            <a:avLst/>
          </a:prstGeom>
          <a:noFill/>
        </p:spPr>
        <p:txBody>
          <a:bodyPr wrap="square" rtlCol="0">
            <a:spAutoFit/>
          </a:bodyPr>
          <a:lstStyle/>
          <a:p>
            <a:pPr algn="ctr"/>
            <a:r>
              <a:rPr lang="en-GB" sz="1200">
                <a:solidFill>
                  <a:schemeClr val="bg1"/>
                </a:solidFill>
                <a:latin typeface="Galano Grotesque Medium" panose="00000600000000000000" pitchFamily="50" charset="0"/>
              </a:rPr>
              <a:t>Actionable Insight</a:t>
            </a:r>
          </a:p>
        </p:txBody>
      </p:sp>
      <p:sp>
        <p:nvSpPr>
          <p:cNvPr id="4" name="Right Brace 3">
            <a:extLst>
              <a:ext uri="{FF2B5EF4-FFF2-40B4-BE49-F238E27FC236}">
                <a16:creationId xmlns:a16="http://schemas.microsoft.com/office/drawing/2014/main" id="{BF7ECF3B-AE21-BDD2-A913-FD7C6E51789C}"/>
              </a:ext>
            </a:extLst>
          </p:cNvPr>
          <p:cNvSpPr/>
          <p:nvPr/>
        </p:nvSpPr>
        <p:spPr>
          <a:xfrm>
            <a:off x="7630739" y="1338035"/>
            <a:ext cx="413358" cy="4966654"/>
          </a:xfrm>
          <a:prstGeom prst="rightBrace">
            <a:avLst>
              <a:gd name="adj1" fmla="val 8333"/>
              <a:gd name="adj2" fmla="val 4734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1A4CD14E-92BB-9A28-846B-DDB4FEC06409}"/>
              </a:ext>
            </a:extLst>
          </p:cNvPr>
          <p:cNvGrpSpPr/>
          <p:nvPr/>
        </p:nvGrpSpPr>
        <p:grpSpPr>
          <a:xfrm>
            <a:off x="319742" y="1338034"/>
            <a:ext cx="7159252" cy="1405950"/>
            <a:chOff x="319742" y="1397026"/>
            <a:chExt cx="7159252" cy="1405950"/>
          </a:xfrm>
        </p:grpSpPr>
        <p:pic>
          <p:nvPicPr>
            <p:cNvPr id="11" name="Picture 10" descr="A black background with a black square&#10;&#10;Description automatically generated with medium confidence">
              <a:extLst>
                <a:ext uri="{FF2B5EF4-FFF2-40B4-BE49-F238E27FC236}">
                  <a16:creationId xmlns:a16="http://schemas.microsoft.com/office/drawing/2014/main" id="{08762A3C-D43D-1252-0EFD-C760B7298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42" y="1397026"/>
              <a:ext cx="1173911" cy="1173911"/>
            </a:xfrm>
            <a:prstGeom prst="rect">
              <a:avLst/>
            </a:prstGeom>
          </p:spPr>
        </p:pic>
        <p:sp>
          <p:nvSpPr>
            <p:cNvPr id="17" name="object 20">
              <a:extLst>
                <a:ext uri="{FF2B5EF4-FFF2-40B4-BE49-F238E27FC236}">
                  <a16:creationId xmlns:a16="http://schemas.microsoft.com/office/drawing/2014/main" id="{F43FF2F9-6F44-BBB5-B43F-97295BD05B54}"/>
                </a:ext>
              </a:extLst>
            </p:cNvPr>
            <p:cNvSpPr txBox="1"/>
            <p:nvPr/>
          </p:nvSpPr>
          <p:spPr>
            <a:xfrm>
              <a:off x="1834772" y="1682156"/>
              <a:ext cx="5644222" cy="1120820"/>
            </a:xfrm>
            <a:prstGeom prst="rect">
              <a:avLst/>
            </a:prstGeom>
          </p:spPr>
          <p:txBody>
            <a:bodyPr vert="horz" wrap="square" lIns="0" tIns="12700" rIns="0" bIns="0" rtlCol="0">
              <a:spAutoFit/>
            </a:bodyPr>
            <a:lstStyle/>
            <a:p>
              <a:r>
                <a:rPr lang="en-GB" sz="1200" noProof="1">
                  <a:latin typeface="Galano Grotesque" panose="00000500000000000000" pitchFamily="50" charset="0"/>
                </a:rPr>
                <a:t>Children at the entrance receive specially designed packs containing tools, guides, and interactive materials focused on the local area. </a:t>
              </a:r>
            </a:p>
            <a:p>
              <a:endParaRPr lang="en-GB" sz="1200" noProof="1">
                <a:latin typeface="Galano Grotesque" panose="00000500000000000000" pitchFamily="50" charset="0"/>
              </a:endParaRPr>
            </a:p>
            <a:p>
              <a:r>
                <a:rPr lang="en-GB" sz="1200" noProof="1">
                  <a:latin typeface="Galano Grotesque" panose="00000500000000000000" pitchFamily="50" charset="0"/>
                </a:rPr>
                <a:t>The initial touchpoint makes visitors, especially families and children, feel involved from the very beginning. It sets the tone for an interactive experience.</a:t>
              </a:r>
            </a:p>
          </p:txBody>
        </p:sp>
        <p:sp>
          <p:nvSpPr>
            <p:cNvPr id="18" name="object 20">
              <a:extLst>
                <a:ext uri="{FF2B5EF4-FFF2-40B4-BE49-F238E27FC236}">
                  <a16:creationId xmlns:a16="http://schemas.microsoft.com/office/drawing/2014/main" id="{731F9268-C133-2242-A6AF-BE059AC7F61F}"/>
                </a:ext>
              </a:extLst>
            </p:cNvPr>
            <p:cNvSpPr txBox="1"/>
            <p:nvPr/>
          </p:nvSpPr>
          <p:spPr>
            <a:xfrm>
              <a:off x="1681921" y="1397026"/>
              <a:ext cx="1789696" cy="228268"/>
            </a:xfrm>
            <a:prstGeom prst="rect">
              <a:avLst/>
            </a:prstGeom>
          </p:spPr>
          <p:txBody>
            <a:bodyPr vert="horz" wrap="square" lIns="0" tIns="12700" rIns="0" bIns="0" rtlCol="0">
              <a:spAutoFit/>
            </a:bodyPr>
            <a:lstStyle/>
            <a:p>
              <a:r>
                <a:rPr lang="en-GB" sz="1400" b="1" noProof="1">
                  <a:solidFill>
                    <a:srgbClr val="3B4D3D"/>
                  </a:solidFill>
                  <a:latin typeface="Galano Grotesque" panose="00000500000000000000" pitchFamily="50" charset="0"/>
                </a:rPr>
                <a:t>1. Pack Distribution</a:t>
              </a:r>
            </a:p>
          </p:txBody>
        </p:sp>
      </p:grpSp>
      <p:grpSp>
        <p:nvGrpSpPr>
          <p:cNvPr id="24" name="Group 23">
            <a:extLst>
              <a:ext uri="{FF2B5EF4-FFF2-40B4-BE49-F238E27FC236}">
                <a16:creationId xmlns:a16="http://schemas.microsoft.com/office/drawing/2014/main" id="{0453FBF8-C244-5026-DED5-3FC7C4090D69}"/>
              </a:ext>
            </a:extLst>
          </p:cNvPr>
          <p:cNvGrpSpPr/>
          <p:nvPr/>
        </p:nvGrpSpPr>
        <p:grpSpPr>
          <a:xfrm>
            <a:off x="311850" y="3009330"/>
            <a:ext cx="7171460" cy="1445032"/>
            <a:chOff x="311850" y="3079972"/>
            <a:chExt cx="7171460" cy="1445032"/>
          </a:xfrm>
        </p:grpSpPr>
        <p:pic>
          <p:nvPicPr>
            <p:cNvPr id="14" name="Picture 13" descr="A black background with a black square&#10;&#10;Description automatically generated with medium confidence">
              <a:extLst>
                <a:ext uri="{FF2B5EF4-FFF2-40B4-BE49-F238E27FC236}">
                  <a16:creationId xmlns:a16="http://schemas.microsoft.com/office/drawing/2014/main" id="{C171BF94-8580-1E03-0927-7FF97C6283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50" y="3079972"/>
              <a:ext cx="1189694" cy="1189694"/>
            </a:xfrm>
            <a:prstGeom prst="rect">
              <a:avLst/>
            </a:prstGeom>
          </p:spPr>
        </p:pic>
        <p:sp>
          <p:nvSpPr>
            <p:cNvPr id="19" name="object 20">
              <a:extLst>
                <a:ext uri="{FF2B5EF4-FFF2-40B4-BE49-F238E27FC236}">
                  <a16:creationId xmlns:a16="http://schemas.microsoft.com/office/drawing/2014/main" id="{69AED047-85A7-90EC-44F6-AC920FD5ACE4}"/>
                </a:ext>
              </a:extLst>
            </p:cNvPr>
            <p:cNvSpPr txBox="1"/>
            <p:nvPr/>
          </p:nvSpPr>
          <p:spPr>
            <a:xfrm>
              <a:off x="1839088" y="3404184"/>
              <a:ext cx="5644222" cy="1120820"/>
            </a:xfrm>
            <a:prstGeom prst="rect">
              <a:avLst/>
            </a:prstGeom>
          </p:spPr>
          <p:txBody>
            <a:bodyPr vert="horz" wrap="square" lIns="0" tIns="12700" rIns="0" bIns="0" rtlCol="0">
              <a:spAutoFit/>
            </a:bodyPr>
            <a:lstStyle/>
            <a:p>
              <a:r>
                <a:rPr lang="en-GB" sz="1200" noProof="1">
                  <a:latin typeface="Galano Grotesque" panose="00000500000000000000" pitchFamily="50" charset="0"/>
                </a:rPr>
                <a:t>Visitors utilise the pack's resources to observe, interact with, and learn about the area. These activities involve art classes and soil testing.</a:t>
              </a:r>
            </a:p>
            <a:p>
              <a:endParaRPr lang="en-GB" sz="1200" noProof="1">
                <a:latin typeface="Galano Grotesque" panose="00000500000000000000" pitchFamily="50" charset="0"/>
              </a:endParaRPr>
            </a:p>
            <a:p>
              <a:r>
                <a:rPr lang="en-GB" sz="1200" noProof="1">
                  <a:latin typeface="Galano Grotesque" panose="00000500000000000000" pitchFamily="50" charset="0"/>
                </a:rPr>
                <a:t>Introduce a mascot or character that accompanies children on their journey. This mascot could have its own story tied to the local area – can further act as an engagement booster</a:t>
              </a:r>
            </a:p>
          </p:txBody>
        </p:sp>
        <p:sp>
          <p:nvSpPr>
            <p:cNvPr id="20" name="object 20">
              <a:extLst>
                <a:ext uri="{FF2B5EF4-FFF2-40B4-BE49-F238E27FC236}">
                  <a16:creationId xmlns:a16="http://schemas.microsoft.com/office/drawing/2014/main" id="{089B4BD7-9ECD-A9F7-6B38-100EA68B0BDB}"/>
                </a:ext>
              </a:extLst>
            </p:cNvPr>
            <p:cNvSpPr txBox="1"/>
            <p:nvPr/>
          </p:nvSpPr>
          <p:spPr>
            <a:xfrm>
              <a:off x="1687876" y="3079972"/>
              <a:ext cx="2274523" cy="228268"/>
            </a:xfrm>
            <a:prstGeom prst="rect">
              <a:avLst/>
            </a:prstGeom>
          </p:spPr>
          <p:txBody>
            <a:bodyPr vert="horz" wrap="square" lIns="0" tIns="12700" rIns="0" bIns="0" rtlCol="0">
              <a:spAutoFit/>
            </a:bodyPr>
            <a:lstStyle/>
            <a:p>
              <a:r>
                <a:rPr lang="en-GB" sz="1400" b="1" noProof="1">
                  <a:solidFill>
                    <a:srgbClr val="3B4D3D"/>
                  </a:solidFill>
                  <a:latin typeface="Galano Grotesque" panose="00000500000000000000" pitchFamily="50" charset="0"/>
                </a:rPr>
                <a:t>2. Engaged Exploration</a:t>
              </a:r>
            </a:p>
          </p:txBody>
        </p:sp>
      </p:grpSp>
      <p:grpSp>
        <p:nvGrpSpPr>
          <p:cNvPr id="23" name="Group 22">
            <a:extLst>
              <a:ext uri="{FF2B5EF4-FFF2-40B4-BE49-F238E27FC236}">
                <a16:creationId xmlns:a16="http://schemas.microsoft.com/office/drawing/2014/main" id="{713352D0-1B5E-5F52-A95C-D2D5B46DE535}"/>
              </a:ext>
            </a:extLst>
          </p:cNvPr>
          <p:cNvGrpSpPr/>
          <p:nvPr/>
        </p:nvGrpSpPr>
        <p:grpSpPr>
          <a:xfrm>
            <a:off x="454711" y="4719709"/>
            <a:ext cx="7024283" cy="1584979"/>
            <a:chOff x="454711" y="4778701"/>
            <a:chExt cx="7024283" cy="1584979"/>
          </a:xfrm>
        </p:grpSpPr>
        <p:pic>
          <p:nvPicPr>
            <p:cNvPr id="16" name="Picture 15" descr="A black background with a black square&#10;&#10;Description automatically generated with medium confidence">
              <a:extLst>
                <a:ext uri="{FF2B5EF4-FFF2-40B4-BE49-F238E27FC236}">
                  <a16:creationId xmlns:a16="http://schemas.microsoft.com/office/drawing/2014/main" id="{3A368953-B761-CA35-D398-849ED98C4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11" y="4778701"/>
              <a:ext cx="903973" cy="903973"/>
            </a:xfrm>
            <a:prstGeom prst="rect">
              <a:avLst/>
            </a:prstGeom>
          </p:spPr>
        </p:pic>
        <p:sp>
          <p:nvSpPr>
            <p:cNvPr id="21" name="object 20">
              <a:extLst>
                <a:ext uri="{FF2B5EF4-FFF2-40B4-BE49-F238E27FC236}">
                  <a16:creationId xmlns:a16="http://schemas.microsoft.com/office/drawing/2014/main" id="{58FCFDD9-24DF-43A6-AE22-54C87C7BDA56}"/>
                </a:ext>
              </a:extLst>
            </p:cNvPr>
            <p:cNvSpPr txBox="1"/>
            <p:nvPr/>
          </p:nvSpPr>
          <p:spPr>
            <a:xfrm>
              <a:off x="1834772" y="5058194"/>
              <a:ext cx="5644222" cy="1305486"/>
            </a:xfrm>
            <a:prstGeom prst="rect">
              <a:avLst/>
            </a:prstGeom>
          </p:spPr>
          <p:txBody>
            <a:bodyPr vert="horz" wrap="square" lIns="0" tIns="12700" rIns="0" bIns="0" rtlCol="0">
              <a:spAutoFit/>
            </a:bodyPr>
            <a:lstStyle/>
            <a:p>
              <a:r>
                <a:rPr lang="en-GB" sz="1200" noProof="1">
                  <a:latin typeface="Galano Grotesque" panose="00000500000000000000" pitchFamily="50" charset="0"/>
                </a:rPr>
                <a:t>After their exploration, visitors are encouraged to share their discoveries, and suggestions using the materials provided.</a:t>
              </a:r>
            </a:p>
            <a:p>
              <a:endParaRPr lang="en-GB" sz="1200" noProof="1">
                <a:latin typeface="Galano Grotesque" panose="00000500000000000000" pitchFamily="50" charset="0"/>
              </a:endParaRPr>
            </a:p>
            <a:p>
              <a:r>
                <a:rPr lang="en-GB" sz="1200" noProof="1">
                  <a:latin typeface="Galano Grotesque" panose="00000500000000000000" pitchFamily="50" charset="0"/>
                </a:rPr>
                <a:t>Set up dedicated, child-accessible stations where they can pin up their drawings, write short notes, or place stickers to showcase what they've learned or liked. Periodically, showcase the children’s artwork and discoveries on local newsletters or website. </a:t>
              </a:r>
            </a:p>
          </p:txBody>
        </p:sp>
        <p:sp>
          <p:nvSpPr>
            <p:cNvPr id="22" name="object 20">
              <a:extLst>
                <a:ext uri="{FF2B5EF4-FFF2-40B4-BE49-F238E27FC236}">
                  <a16:creationId xmlns:a16="http://schemas.microsoft.com/office/drawing/2014/main" id="{84721B08-8931-3542-DC4B-131136995B19}"/>
                </a:ext>
              </a:extLst>
            </p:cNvPr>
            <p:cNvSpPr txBox="1"/>
            <p:nvPr/>
          </p:nvSpPr>
          <p:spPr>
            <a:xfrm>
              <a:off x="1687999" y="4778701"/>
              <a:ext cx="2274399" cy="228268"/>
            </a:xfrm>
            <a:prstGeom prst="rect">
              <a:avLst/>
            </a:prstGeom>
          </p:spPr>
          <p:txBody>
            <a:bodyPr vert="horz" wrap="square" lIns="0" tIns="12700" rIns="0" bIns="0" rtlCol="0">
              <a:spAutoFit/>
            </a:bodyPr>
            <a:lstStyle/>
            <a:p>
              <a:r>
                <a:rPr lang="en-GB" sz="1400" b="1" noProof="1">
                  <a:solidFill>
                    <a:srgbClr val="3B4D3D"/>
                  </a:solidFill>
                  <a:latin typeface="Galano Grotesque" panose="00000500000000000000" pitchFamily="50" charset="0"/>
                </a:rPr>
                <a:t>3. Feedback and Sharing</a:t>
              </a:r>
            </a:p>
          </p:txBody>
        </p:sp>
      </p:grpSp>
      <p:sp>
        <p:nvSpPr>
          <p:cNvPr id="8" name="TextBox 7">
            <a:extLst>
              <a:ext uri="{FF2B5EF4-FFF2-40B4-BE49-F238E27FC236}">
                <a16:creationId xmlns:a16="http://schemas.microsoft.com/office/drawing/2014/main" id="{1F3C19C6-2E95-79E1-BE3F-86C2A80C60F5}"/>
              </a:ext>
            </a:extLst>
          </p:cNvPr>
          <p:cNvSpPr txBox="1"/>
          <p:nvPr/>
        </p:nvSpPr>
        <p:spPr>
          <a:xfrm>
            <a:off x="8912690" y="1775423"/>
            <a:ext cx="2921054" cy="3116238"/>
          </a:xfrm>
          <a:prstGeom prst="rect">
            <a:avLst/>
          </a:prstGeom>
          <a:noFill/>
        </p:spPr>
        <p:txBody>
          <a:bodyPr wrap="square">
            <a:spAutoFit/>
          </a:bodyPr>
          <a:lstStyle/>
          <a:p>
            <a:pPr algn="ctr">
              <a:lnSpc>
                <a:spcPct val="150000"/>
              </a:lnSpc>
            </a:pPr>
            <a:r>
              <a:rPr lang="en-GB" sz="1200" kern="1400">
                <a:solidFill>
                  <a:schemeClr val="tx1"/>
                </a:solidFill>
                <a:latin typeface="Galano Grotesque SemiBold" panose="00000700000000000000" pitchFamily="50" charset="0"/>
              </a:rPr>
              <a:t>Throughout this journey, continuous observations and feedback collections become crucial in deriving insights of community engagement. </a:t>
            </a:r>
          </a:p>
          <a:p>
            <a:pPr algn="ctr">
              <a:lnSpc>
                <a:spcPct val="150000"/>
              </a:lnSpc>
            </a:pPr>
            <a:endParaRPr lang="en-GB" sz="1200" kern="1400">
              <a:solidFill>
                <a:schemeClr val="tx1"/>
              </a:solidFill>
              <a:latin typeface="Galano Grotesque SemiBold" panose="00000700000000000000" pitchFamily="50" charset="0"/>
            </a:endParaRPr>
          </a:p>
          <a:p>
            <a:pPr algn="ctr">
              <a:lnSpc>
                <a:spcPct val="150000"/>
              </a:lnSpc>
            </a:pPr>
            <a:r>
              <a:rPr lang="en-GB" sz="1200" kern="1400">
                <a:solidFill>
                  <a:schemeClr val="tx1"/>
                </a:solidFill>
                <a:latin typeface="Galano Grotesque SemiBold" panose="00000700000000000000" pitchFamily="50" charset="0"/>
              </a:rPr>
              <a:t>The shared experiences, coupled with the external community's reactions to published stories and artworks, provide both qualitative and quantitative metrics of success.</a:t>
            </a:r>
          </a:p>
        </p:txBody>
      </p:sp>
    </p:spTree>
    <p:extLst>
      <p:ext uri="{BB962C8B-B14F-4D97-AF65-F5344CB8AC3E}">
        <p14:creationId xmlns:p14="http://schemas.microsoft.com/office/powerpoint/2010/main" val="339362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D1F68-7189-24DE-3652-8C116FB8EA59}"/>
              </a:ext>
            </a:extLst>
          </p:cNvPr>
          <p:cNvSpPr/>
          <p:nvPr/>
        </p:nvSpPr>
        <p:spPr>
          <a:xfrm>
            <a:off x="402772" y="370115"/>
            <a:ext cx="9920804" cy="631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3B4D3D"/>
                </a:solidFill>
                <a:latin typeface="Galano Grotesque" panose="00000500000000000000" pitchFamily="50" charset="0"/>
              </a:rPr>
              <a:t>Implementing Pack &amp; Track at the Gateway to the Downs</a:t>
            </a:r>
          </a:p>
        </p:txBody>
      </p:sp>
      <p:pic>
        <p:nvPicPr>
          <p:cNvPr id="13" name="Picture 12" descr="A building with a solar panel">
            <a:extLst>
              <a:ext uri="{FF2B5EF4-FFF2-40B4-BE49-F238E27FC236}">
                <a16:creationId xmlns:a16="http://schemas.microsoft.com/office/drawing/2014/main" id="{F6F84E7B-3378-064C-C70F-86E915EC77DF}"/>
              </a:ext>
            </a:extLst>
          </p:cNvPr>
          <p:cNvPicPr>
            <a:picLocks noChangeAspect="1"/>
          </p:cNvPicPr>
          <p:nvPr/>
        </p:nvPicPr>
        <p:blipFill rotWithShape="1">
          <a:blip r:embed="rId3">
            <a:alphaModFix amt="25000"/>
            <a:extLst>
              <a:ext uri="{BEBA8EAE-BF5A-486C-A8C5-ECC9F3942E4B}">
                <a14:imgProps xmlns:a14="http://schemas.microsoft.com/office/drawing/2010/main">
                  <a14:imgLayer r:embed="rId4">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rcRect t="19958" b="426"/>
          <a:stretch/>
        </p:blipFill>
        <p:spPr>
          <a:xfrm>
            <a:off x="0" y="1234555"/>
            <a:ext cx="12192000" cy="5629904"/>
          </a:xfrm>
          <a:prstGeom prst="rect">
            <a:avLst/>
          </a:prstGeom>
        </p:spPr>
      </p:pic>
      <p:sp>
        <p:nvSpPr>
          <p:cNvPr id="15" name="Freeform: Shape 14">
            <a:extLst>
              <a:ext uri="{FF2B5EF4-FFF2-40B4-BE49-F238E27FC236}">
                <a16:creationId xmlns:a16="http://schemas.microsoft.com/office/drawing/2014/main" id="{F16C85FF-B71E-80E5-3980-96A8A04B6250}"/>
              </a:ext>
            </a:extLst>
          </p:cNvPr>
          <p:cNvSpPr/>
          <p:nvPr/>
        </p:nvSpPr>
        <p:spPr>
          <a:xfrm>
            <a:off x="1068419" y="1947096"/>
            <a:ext cx="10427581" cy="3979653"/>
          </a:xfrm>
          <a:custGeom>
            <a:avLst/>
            <a:gdLst>
              <a:gd name="connsiteX0" fmla="*/ 242012 w 7868940"/>
              <a:gd name="connsiteY0" fmla="*/ 0 h 4184072"/>
              <a:gd name="connsiteX1" fmla="*/ 228158 w 7868940"/>
              <a:gd name="connsiteY1" fmla="*/ 1343890 h 4184072"/>
              <a:gd name="connsiteX2" fmla="*/ 2645776 w 7868940"/>
              <a:gd name="connsiteY2" fmla="*/ 1731818 h 4184072"/>
              <a:gd name="connsiteX3" fmla="*/ 2943649 w 7868940"/>
              <a:gd name="connsiteY3" fmla="*/ 3207327 h 4184072"/>
              <a:gd name="connsiteX4" fmla="*/ 4876358 w 7868940"/>
              <a:gd name="connsiteY4" fmla="*/ 3283527 h 4184072"/>
              <a:gd name="connsiteX5" fmla="*/ 6739794 w 7868940"/>
              <a:gd name="connsiteY5" fmla="*/ 3325090 h 4184072"/>
              <a:gd name="connsiteX6" fmla="*/ 7868940 w 7868940"/>
              <a:gd name="connsiteY6" fmla="*/ 4184072 h 4184072"/>
              <a:gd name="connsiteX0" fmla="*/ 226356 w 7853284"/>
              <a:gd name="connsiteY0" fmla="*/ 0 h 4184072"/>
              <a:gd name="connsiteX1" fmla="*/ 212502 w 7853284"/>
              <a:gd name="connsiteY1" fmla="*/ 1343890 h 4184072"/>
              <a:gd name="connsiteX2" fmla="*/ 2408447 w 7853284"/>
              <a:gd name="connsiteY2" fmla="*/ 2078182 h 4184072"/>
              <a:gd name="connsiteX3" fmla="*/ 2927993 w 7853284"/>
              <a:gd name="connsiteY3" fmla="*/ 3207327 h 4184072"/>
              <a:gd name="connsiteX4" fmla="*/ 4860702 w 7853284"/>
              <a:gd name="connsiteY4" fmla="*/ 3283527 h 4184072"/>
              <a:gd name="connsiteX5" fmla="*/ 6724138 w 7853284"/>
              <a:gd name="connsiteY5" fmla="*/ 3325090 h 4184072"/>
              <a:gd name="connsiteX6" fmla="*/ 7853284 w 7853284"/>
              <a:gd name="connsiteY6" fmla="*/ 4184072 h 4184072"/>
              <a:gd name="connsiteX0" fmla="*/ 241521 w 7868449"/>
              <a:gd name="connsiteY0" fmla="*/ 0 h 4184072"/>
              <a:gd name="connsiteX1" fmla="*/ 227667 w 7868449"/>
              <a:gd name="connsiteY1" fmla="*/ 1343890 h 4184072"/>
              <a:gd name="connsiteX2" fmla="*/ 2638358 w 7868449"/>
              <a:gd name="connsiteY2" fmla="*/ 1399309 h 4184072"/>
              <a:gd name="connsiteX3" fmla="*/ 2943158 w 7868449"/>
              <a:gd name="connsiteY3" fmla="*/ 3207327 h 4184072"/>
              <a:gd name="connsiteX4" fmla="*/ 4875867 w 7868449"/>
              <a:gd name="connsiteY4" fmla="*/ 3283527 h 4184072"/>
              <a:gd name="connsiteX5" fmla="*/ 6739303 w 7868449"/>
              <a:gd name="connsiteY5" fmla="*/ 3325090 h 4184072"/>
              <a:gd name="connsiteX6" fmla="*/ 7868449 w 7868449"/>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946600 w 7871891"/>
              <a:gd name="connsiteY3" fmla="*/ 3207327 h 4184072"/>
              <a:gd name="connsiteX4" fmla="*/ 4879309 w 7871891"/>
              <a:gd name="connsiteY4" fmla="*/ 3283527 h 4184072"/>
              <a:gd name="connsiteX5" fmla="*/ 6742745 w 7871891"/>
              <a:gd name="connsiteY5" fmla="*/ 332509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918891 w 7871891"/>
              <a:gd name="connsiteY3" fmla="*/ 4100945 h 4184072"/>
              <a:gd name="connsiteX4" fmla="*/ 4879309 w 7871891"/>
              <a:gd name="connsiteY4" fmla="*/ 3283527 h 4184072"/>
              <a:gd name="connsiteX5" fmla="*/ 6742745 w 7871891"/>
              <a:gd name="connsiteY5" fmla="*/ 332509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3590837 w 7871891"/>
              <a:gd name="connsiteY3" fmla="*/ 2847109 h 4184072"/>
              <a:gd name="connsiteX4" fmla="*/ 4879309 w 7871891"/>
              <a:gd name="connsiteY4" fmla="*/ 3283527 h 4184072"/>
              <a:gd name="connsiteX5" fmla="*/ 6742745 w 7871891"/>
              <a:gd name="connsiteY5" fmla="*/ 332509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801128 w 7871891"/>
              <a:gd name="connsiteY3" fmla="*/ 3643746 h 4184072"/>
              <a:gd name="connsiteX4" fmla="*/ 4879309 w 7871891"/>
              <a:gd name="connsiteY4" fmla="*/ 3283527 h 4184072"/>
              <a:gd name="connsiteX5" fmla="*/ 6742745 w 7871891"/>
              <a:gd name="connsiteY5" fmla="*/ 332509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66492 w 7871891"/>
              <a:gd name="connsiteY3" fmla="*/ 3657600 h 4184072"/>
              <a:gd name="connsiteX4" fmla="*/ 4879309 w 7871891"/>
              <a:gd name="connsiteY4" fmla="*/ 3283527 h 4184072"/>
              <a:gd name="connsiteX5" fmla="*/ 6742745 w 7871891"/>
              <a:gd name="connsiteY5" fmla="*/ 332509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66492 w 7871891"/>
              <a:gd name="connsiteY3" fmla="*/ 3657600 h 4184072"/>
              <a:gd name="connsiteX4" fmla="*/ 4879309 w 7871891"/>
              <a:gd name="connsiteY4" fmla="*/ 3283527 h 4184072"/>
              <a:gd name="connsiteX5" fmla="*/ 7102963 w 7871891"/>
              <a:gd name="connsiteY5" fmla="*/ 2701635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66492 w 7871891"/>
              <a:gd name="connsiteY3" fmla="*/ 3657600 h 4184072"/>
              <a:gd name="connsiteX4" fmla="*/ 4879309 w 7871891"/>
              <a:gd name="connsiteY4" fmla="*/ 3283527 h 4184072"/>
              <a:gd name="connsiteX5" fmla="*/ 6812017 w 7871891"/>
              <a:gd name="connsiteY5" fmla="*/ 3241962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66492 w 7871891"/>
              <a:gd name="connsiteY3" fmla="*/ 3657600 h 4184072"/>
              <a:gd name="connsiteX4" fmla="*/ 4879309 w 7871891"/>
              <a:gd name="connsiteY4" fmla="*/ 3283527 h 4184072"/>
              <a:gd name="connsiteX5" fmla="*/ 6521071 w 7871891"/>
              <a:gd name="connsiteY5" fmla="*/ 3013362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66492 w 7871891"/>
              <a:gd name="connsiteY3" fmla="*/ 3657600 h 4184072"/>
              <a:gd name="connsiteX4" fmla="*/ 4879309 w 7871891"/>
              <a:gd name="connsiteY4" fmla="*/ 3283527 h 4184072"/>
              <a:gd name="connsiteX5" fmla="*/ 6451798 w 7871891"/>
              <a:gd name="connsiteY5" fmla="*/ 291638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66492 w 7871891"/>
              <a:gd name="connsiteY3" fmla="*/ 3657600 h 4184072"/>
              <a:gd name="connsiteX4" fmla="*/ 4484455 w 7871891"/>
              <a:gd name="connsiteY4" fmla="*/ 2937163 h 4184072"/>
              <a:gd name="connsiteX5" fmla="*/ 6451798 w 7871891"/>
              <a:gd name="connsiteY5" fmla="*/ 291638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31855 w 7871891"/>
              <a:gd name="connsiteY3" fmla="*/ 3394364 h 4184072"/>
              <a:gd name="connsiteX4" fmla="*/ 4484455 w 7871891"/>
              <a:gd name="connsiteY4" fmla="*/ 2937163 h 4184072"/>
              <a:gd name="connsiteX5" fmla="*/ 6451798 w 7871891"/>
              <a:gd name="connsiteY5" fmla="*/ 291638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31855 w 7871891"/>
              <a:gd name="connsiteY3" fmla="*/ 3394364 h 4184072"/>
              <a:gd name="connsiteX4" fmla="*/ 4650710 w 7871891"/>
              <a:gd name="connsiteY4" fmla="*/ 2867891 h 4184072"/>
              <a:gd name="connsiteX5" fmla="*/ 6451798 w 7871891"/>
              <a:gd name="connsiteY5" fmla="*/ 2916380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31855 w 7871891"/>
              <a:gd name="connsiteY3" fmla="*/ 3394364 h 4184072"/>
              <a:gd name="connsiteX4" fmla="*/ 4650710 w 7871891"/>
              <a:gd name="connsiteY4" fmla="*/ 2867891 h 4184072"/>
              <a:gd name="connsiteX5" fmla="*/ 6562635 w 7871891"/>
              <a:gd name="connsiteY5" fmla="*/ 2819398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31855 w 7871891"/>
              <a:gd name="connsiteY3" fmla="*/ 3394364 h 4184072"/>
              <a:gd name="connsiteX4" fmla="*/ 4650710 w 7871891"/>
              <a:gd name="connsiteY4" fmla="*/ 2867891 h 4184072"/>
              <a:gd name="connsiteX5" fmla="*/ 6908998 w 7871891"/>
              <a:gd name="connsiteY5" fmla="*/ 2750125 h 4184072"/>
              <a:gd name="connsiteX6" fmla="*/ 7871891 w 7871891"/>
              <a:gd name="connsiteY6" fmla="*/ 4184072 h 4184072"/>
              <a:gd name="connsiteX0" fmla="*/ 244963 w 7871891"/>
              <a:gd name="connsiteY0" fmla="*/ 0 h 4184072"/>
              <a:gd name="connsiteX1" fmla="*/ 231109 w 7871891"/>
              <a:gd name="connsiteY1" fmla="*/ 1343890 h 4184072"/>
              <a:gd name="connsiteX2" fmla="*/ 2690291 w 7871891"/>
              <a:gd name="connsiteY2" fmla="*/ 1260763 h 4184072"/>
              <a:gd name="connsiteX3" fmla="*/ 2731855 w 7871891"/>
              <a:gd name="connsiteY3" fmla="*/ 3394364 h 4184072"/>
              <a:gd name="connsiteX4" fmla="*/ 4650710 w 7871891"/>
              <a:gd name="connsiteY4" fmla="*/ 2867891 h 4184072"/>
              <a:gd name="connsiteX5" fmla="*/ 7213798 w 7871891"/>
              <a:gd name="connsiteY5" fmla="*/ 2770907 h 4184072"/>
              <a:gd name="connsiteX6" fmla="*/ 7871891 w 7871891"/>
              <a:gd name="connsiteY6" fmla="*/ 4184072 h 4184072"/>
              <a:gd name="connsiteX0" fmla="*/ 171857 w 7798785"/>
              <a:gd name="connsiteY0" fmla="*/ 0 h 4184072"/>
              <a:gd name="connsiteX1" fmla="*/ 289621 w 7798785"/>
              <a:gd name="connsiteY1" fmla="*/ 1198417 h 4184072"/>
              <a:gd name="connsiteX2" fmla="*/ 2617185 w 7798785"/>
              <a:gd name="connsiteY2" fmla="*/ 1260763 h 4184072"/>
              <a:gd name="connsiteX3" fmla="*/ 2658749 w 7798785"/>
              <a:gd name="connsiteY3" fmla="*/ 3394364 h 4184072"/>
              <a:gd name="connsiteX4" fmla="*/ 4577604 w 7798785"/>
              <a:gd name="connsiteY4" fmla="*/ 2867891 h 4184072"/>
              <a:gd name="connsiteX5" fmla="*/ 7140692 w 7798785"/>
              <a:gd name="connsiteY5" fmla="*/ 2770907 h 4184072"/>
              <a:gd name="connsiteX6" fmla="*/ 7798785 w 7798785"/>
              <a:gd name="connsiteY6" fmla="*/ 4184072 h 4184072"/>
              <a:gd name="connsiteX0" fmla="*/ 185955 w 7812883"/>
              <a:gd name="connsiteY0" fmla="*/ 0 h 4184072"/>
              <a:gd name="connsiteX1" fmla="*/ 303719 w 7812883"/>
              <a:gd name="connsiteY1" fmla="*/ 1198417 h 4184072"/>
              <a:gd name="connsiteX2" fmla="*/ 2859883 w 7812883"/>
              <a:gd name="connsiteY2" fmla="*/ 976744 h 4184072"/>
              <a:gd name="connsiteX3" fmla="*/ 2672847 w 7812883"/>
              <a:gd name="connsiteY3" fmla="*/ 3394364 h 4184072"/>
              <a:gd name="connsiteX4" fmla="*/ 4591702 w 7812883"/>
              <a:gd name="connsiteY4" fmla="*/ 2867891 h 4184072"/>
              <a:gd name="connsiteX5" fmla="*/ 7154790 w 7812883"/>
              <a:gd name="connsiteY5" fmla="*/ 2770907 h 4184072"/>
              <a:gd name="connsiteX6" fmla="*/ 7812883 w 7812883"/>
              <a:gd name="connsiteY6" fmla="*/ 4184072 h 4184072"/>
              <a:gd name="connsiteX0" fmla="*/ 185955 w 7812883"/>
              <a:gd name="connsiteY0" fmla="*/ 0 h 4184072"/>
              <a:gd name="connsiteX1" fmla="*/ 303719 w 7812883"/>
              <a:gd name="connsiteY1" fmla="*/ 1198417 h 4184072"/>
              <a:gd name="connsiteX2" fmla="*/ 2859883 w 7812883"/>
              <a:gd name="connsiteY2" fmla="*/ 976744 h 4184072"/>
              <a:gd name="connsiteX3" fmla="*/ 2049392 w 7812883"/>
              <a:gd name="connsiteY3" fmla="*/ 2881746 h 4184072"/>
              <a:gd name="connsiteX4" fmla="*/ 4591702 w 7812883"/>
              <a:gd name="connsiteY4" fmla="*/ 2867891 h 4184072"/>
              <a:gd name="connsiteX5" fmla="*/ 7154790 w 7812883"/>
              <a:gd name="connsiteY5" fmla="*/ 2770907 h 4184072"/>
              <a:gd name="connsiteX6" fmla="*/ 7812883 w 7812883"/>
              <a:gd name="connsiteY6" fmla="*/ 4184072 h 4184072"/>
              <a:gd name="connsiteX0" fmla="*/ 185955 w 7812883"/>
              <a:gd name="connsiteY0" fmla="*/ 0 h 4184072"/>
              <a:gd name="connsiteX1" fmla="*/ 303719 w 7812883"/>
              <a:gd name="connsiteY1" fmla="*/ 1198417 h 4184072"/>
              <a:gd name="connsiteX2" fmla="*/ 2859883 w 7812883"/>
              <a:gd name="connsiteY2" fmla="*/ 976744 h 4184072"/>
              <a:gd name="connsiteX3" fmla="*/ 2049392 w 7812883"/>
              <a:gd name="connsiteY3" fmla="*/ 2881746 h 4184072"/>
              <a:gd name="connsiteX4" fmla="*/ 4148357 w 7812883"/>
              <a:gd name="connsiteY4" fmla="*/ 2590800 h 4184072"/>
              <a:gd name="connsiteX5" fmla="*/ 7154790 w 7812883"/>
              <a:gd name="connsiteY5" fmla="*/ 2770907 h 4184072"/>
              <a:gd name="connsiteX6" fmla="*/ 7812883 w 7812883"/>
              <a:gd name="connsiteY6" fmla="*/ 4184072 h 4184072"/>
              <a:gd name="connsiteX0" fmla="*/ 185955 w 7812883"/>
              <a:gd name="connsiteY0" fmla="*/ 0 h 4184072"/>
              <a:gd name="connsiteX1" fmla="*/ 303719 w 7812883"/>
              <a:gd name="connsiteY1" fmla="*/ 1198417 h 4184072"/>
              <a:gd name="connsiteX2" fmla="*/ 2859883 w 7812883"/>
              <a:gd name="connsiteY2" fmla="*/ 976744 h 4184072"/>
              <a:gd name="connsiteX3" fmla="*/ 2049392 w 7812883"/>
              <a:gd name="connsiteY3" fmla="*/ 2881746 h 4184072"/>
              <a:gd name="connsiteX4" fmla="*/ 4148357 w 7812883"/>
              <a:gd name="connsiteY4" fmla="*/ 2590800 h 4184072"/>
              <a:gd name="connsiteX5" fmla="*/ 5907881 w 7812883"/>
              <a:gd name="connsiteY5" fmla="*/ 3200398 h 4184072"/>
              <a:gd name="connsiteX6" fmla="*/ 7812883 w 7812883"/>
              <a:gd name="connsiteY6" fmla="*/ 4184072 h 4184072"/>
              <a:gd name="connsiteX0" fmla="*/ 185955 w 7812883"/>
              <a:gd name="connsiteY0" fmla="*/ 0 h 4184072"/>
              <a:gd name="connsiteX1" fmla="*/ 303719 w 7812883"/>
              <a:gd name="connsiteY1" fmla="*/ 1198417 h 4184072"/>
              <a:gd name="connsiteX2" fmla="*/ 2859883 w 7812883"/>
              <a:gd name="connsiteY2" fmla="*/ 976744 h 4184072"/>
              <a:gd name="connsiteX3" fmla="*/ 2049392 w 7812883"/>
              <a:gd name="connsiteY3" fmla="*/ 2881746 h 4184072"/>
              <a:gd name="connsiteX4" fmla="*/ 4148357 w 7812883"/>
              <a:gd name="connsiteY4" fmla="*/ 2590800 h 4184072"/>
              <a:gd name="connsiteX5" fmla="*/ 5907881 w 7812883"/>
              <a:gd name="connsiteY5" fmla="*/ 3200398 h 4184072"/>
              <a:gd name="connsiteX6" fmla="*/ 5866320 w 7812883"/>
              <a:gd name="connsiteY6" fmla="*/ 3207327 h 4184072"/>
              <a:gd name="connsiteX7" fmla="*/ 7812883 w 7812883"/>
              <a:gd name="connsiteY7" fmla="*/ 4184072 h 4184072"/>
              <a:gd name="connsiteX0" fmla="*/ 185955 w 7812883"/>
              <a:gd name="connsiteY0" fmla="*/ 0 h 4184072"/>
              <a:gd name="connsiteX1" fmla="*/ 303719 w 7812883"/>
              <a:gd name="connsiteY1" fmla="*/ 1198417 h 4184072"/>
              <a:gd name="connsiteX2" fmla="*/ 2859883 w 7812883"/>
              <a:gd name="connsiteY2" fmla="*/ 976744 h 4184072"/>
              <a:gd name="connsiteX3" fmla="*/ 2049392 w 7812883"/>
              <a:gd name="connsiteY3" fmla="*/ 2881746 h 4184072"/>
              <a:gd name="connsiteX4" fmla="*/ 4148357 w 7812883"/>
              <a:gd name="connsiteY4" fmla="*/ 2590800 h 4184072"/>
              <a:gd name="connsiteX5" fmla="*/ 6829208 w 7812883"/>
              <a:gd name="connsiteY5" fmla="*/ 3685307 h 4184072"/>
              <a:gd name="connsiteX6" fmla="*/ 5866320 w 7812883"/>
              <a:gd name="connsiteY6" fmla="*/ 3207327 h 4184072"/>
              <a:gd name="connsiteX7" fmla="*/ 7812883 w 7812883"/>
              <a:gd name="connsiteY7" fmla="*/ 4184072 h 4184072"/>
              <a:gd name="connsiteX0" fmla="*/ 185955 w 7812883"/>
              <a:gd name="connsiteY0" fmla="*/ 0 h 4184072"/>
              <a:gd name="connsiteX1" fmla="*/ 303719 w 7812883"/>
              <a:gd name="connsiteY1" fmla="*/ 1198417 h 4184072"/>
              <a:gd name="connsiteX2" fmla="*/ 2859883 w 7812883"/>
              <a:gd name="connsiteY2" fmla="*/ 976744 h 4184072"/>
              <a:gd name="connsiteX3" fmla="*/ 2049392 w 7812883"/>
              <a:gd name="connsiteY3" fmla="*/ 2881746 h 4184072"/>
              <a:gd name="connsiteX4" fmla="*/ 4148357 w 7812883"/>
              <a:gd name="connsiteY4" fmla="*/ 2590800 h 4184072"/>
              <a:gd name="connsiteX5" fmla="*/ 6808426 w 7812883"/>
              <a:gd name="connsiteY5" fmla="*/ 2590798 h 4184072"/>
              <a:gd name="connsiteX6" fmla="*/ 5866320 w 7812883"/>
              <a:gd name="connsiteY6" fmla="*/ 3207327 h 4184072"/>
              <a:gd name="connsiteX7" fmla="*/ 7812883 w 7812883"/>
              <a:gd name="connsiteY7" fmla="*/ 4184072 h 4184072"/>
              <a:gd name="connsiteX0" fmla="*/ 185955 w 7812883"/>
              <a:gd name="connsiteY0" fmla="*/ 0 h 4377689"/>
              <a:gd name="connsiteX1" fmla="*/ 303719 w 7812883"/>
              <a:gd name="connsiteY1" fmla="*/ 1198417 h 4377689"/>
              <a:gd name="connsiteX2" fmla="*/ 2859883 w 7812883"/>
              <a:gd name="connsiteY2" fmla="*/ 976744 h 4377689"/>
              <a:gd name="connsiteX3" fmla="*/ 2049392 w 7812883"/>
              <a:gd name="connsiteY3" fmla="*/ 2881746 h 4377689"/>
              <a:gd name="connsiteX4" fmla="*/ 4148357 w 7812883"/>
              <a:gd name="connsiteY4" fmla="*/ 2590800 h 4377689"/>
              <a:gd name="connsiteX5" fmla="*/ 6808426 w 7812883"/>
              <a:gd name="connsiteY5" fmla="*/ 2590798 h 4377689"/>
              <a:gd name="connsiteX6" fmla="*/ 5540739 w 7812883"/>
              <a:gd name="connsiteY6" fmla="*/ 4343400 h 4377689"/>
              <a:gd name="connsiteX7" fmla="*/ 7812883 w 7812883"/>
              <a:gd name="connsiteY7" fmla="*/ 4184072 h 4377689"/>
              <a:gd name="connsiteX0" fmla="*/ 185955 w 7812883"/>
              <a:gd name="connsiteY0" fmla="*/ 0 h 4377689"/>
              <a:gd name="connsiteX1" fmla="*/ 303719 w 7812883"/>
              <a:gd name="connsiteY1" fmla="*/ 1198417 h 4377689"/>
              <a:gd name="connsiteX2" fmla="*/ 2859883 w 7812883"/>
              <a:gd name="connsiteY2" fmla="*/ 976744 h 4377689"/>
              <a:gd name="connsiteX3" fmla="*/ 2028610 w 7812883"/>
              <a:gd name="connsiteY3" fmla="*/ 3373582 h 4377689"/>
              <a:gd name="connsiteX4" fmla="*/ 4148357 w 7812883"/>
              <a:gd name="connsiteY4" fmla="*/ 2590800 h 4377689"/>
              <a:gd name="connsiteX5" fmla="*/ 6808426 w 7812883"/>
              <a:gd name="connsiteY5" fmla="*/ 2590798 h 4377689"/>
              <a:gd name="connsiteX6" fmla="*/ 5540739 w 7812883"/>
              <a:gd name="connsiteY6" fmla="*/ 4343400 h 4377689"/>
              <a:gd name="connsiteX7" fmla="*/ 7812883 w 7812883"/>
              <a:gd name="connsiteY7" fmla="*/ 4184072 h 4377689"/>
              <a:gd name="connsiteX0" fmla="*/ 185955 w 7812883"/>
              <a:gd name="connsiteY0" fmla="*/ 0 h 4377689"/>
              <a:gd name="connsiteX1" fmla="*/ 303719 w 7812883"/>
              <a:gd name="connsiteY1" fmla="*/ 1198417 h 4377689"/>
              <a:gd name="connsiteX2" fmla="*/ 2859883 w 7812883"/>
              <a:gd name="connsiteY2" fmla="*/ 976744 h 4377689"/>
              <a:gd name="connsiteX3" fmla="*/ 2028610 w 7812883"/>
              <a:gd name="connsiteY3" fmla="*/ 3373582 h 4377689"/>
              <a:gd name="connsiteX4" fmla="*/ 4148357 w 7812883"/>
              <a:gd name="connsiteY4" fmla="*/ 2590800 h 4377689"/>
              <a:gd name="connsiteX5" fmla="*/ 6531335 w 7812883"/>
              <a:gd name="connsiteY5" fmla="*/ 2209798 h 4377689"/>
              <a:gd name="connsiteX6" fmla="*/ 5540739 w 7812883"/>
              <a:gd name="connsiteY6" fmla="*/ 4343400 h 4377689"/>
              <a:gd name="connsiteX7" fmla="*/ 7812883 w 7812883"/>
              <a:gd name="connsiteY7" fmla="*/ 4184072 h 4377689"/>
              <a:gd name="connsiteX0" fmla="*/ 185955 w 7812883"/>
              <a:gd name="connsiteY0" fmla="*/ 0 h 4377689"/>
              <a:gd name="connsiteX1" fmla="*/ 303719 w 7812883"/>
              <a:gd name="connsiteY1" fmla="*/ 1198417 h 4377689"/>
              <a:gd name="connsiteX2" fmla="*/ 2859883 w 7812883"/>
              <a:gd name="connsiteY2" fmla="*/ 976744 h 4377689"/>
              <a:gd name="connsiteX3" fmla="*/ 2028610 w 7812883"/>
              <a:gd name="connsiteY3" fmla="*/ 3373582 h 4377689"/>
              <a:gd name="connsiteX4" fmla="*/ 4134502 w 7812883"/>
              <a:gd name="connsiteY4" fmla="*/ 2715490 h 4377689"/>
              <a:gd name="connsiteX5" fmla="*/ 6531335 w 7812883"/>
              <a:gd name="connsiteY5" fmla="*/ 2209798 h 4377689"/>
              <a:gd name="connsiteX6" fmla="*/ 5540739 w 7812883"/>
              <a:gd name="connsiteY6" fmla="*/ 4343400 h 4377689"/>
              <a:gd name="connsiteX7" fmla="*/ 7812883 w 7812883"/>
              <a:gd name="connsiteY7" fmla="*/ 4184072 h 4377689"/>
              <a:gd name="connsiteX0" fmla="*/ 185955 w 7812883"/>
              <a:gd name="connsiteY0" fmla="*/ 0 h 4377689"/>
              <a:gd name="connsiteX1" fmla="*/ 303719 w 7812883"/>
              <a:gd name="connsiteY1" fmla="*/ 1198417 h 4377689"/>
              <a:gd name="connsiteX2" fmla="*/ 2859883 w 7812883"/>
              <a:gd name="connsiteY2" fmla="*/ 976744 h 4377689"/>
              <a:gd name="connsiteX3" fmla="*/ 2028610 w 7812883"/>
              <a:gd name="connsiteY3" fmla="*/ 3373582 h 4377689"/>
              <a:gd name="connsiteX4" fmla="*/ 4134502 w 7812883"/>
              <a:gd name="connsiteY4" fmla="*/ 2715490 h 4377689"/>
              <a:gd name="connsiteX5" fmla="*/ 6261171 w 7812883"/>
              <a:gd name="connsiteY5" fmla="*/ 2133598 h 4377689"/>
              <a:gd name="connsiteX6" fmla="*/ 5540739 w 7812883"/>
              <a:gd name="connsiteY6" fmla="*/ 4343400 h 4377689"/>
              <a:gd name="connsiteX7" fmla="*/ 7812883 w 7812883"/>
              <a:gd name="connsiteY7" fmla="*/ 4184072 h 4377689"/>
              <a:gd name="connsiteX0" fmla="*/ 185955 w 7812883"/>
              <a:gd name="connsiteY0" fmla="*/ 0 h 4281319"/>
              <a:gd name="connsiteX1" fmla="*/ 303719 w 7812883"/>
              <a:gd name="connsiteY1" fmla="*/ 1198417 h 4281319"/>
              <a:gd name="connsiteX2" fmla="*/ 2859883 w 7812883"/>
              <a:gd name="connsiteY2" fmla="*/ 976744 h 4281319"/>
              <a:gd name="connsiteX3" fmla="*/ 2028610 w 7812883"/>
              <a:gd name="connsiteY3" fmla="*/ 3373582 h 4281319"/>
              <a:gd name="connsiteX4" fmla="*/ 4134502 w 7812883"/>
              <a:gd name="connsiteY4" fmla="*/ 2715490 h 4281319"/>
              <a:gd name="connsiteX5" fmla="*/ 6261171 w 7812883"/>
              <a:gd name="connsiteY5" fmla="*/ 2133598 h 4281319"/>
              <a:gd name="connsiteX6" fmla="*/ 5277502 w 7812883"/>
              <a:gd name="connsiteY6" fmla="*/ 4239491 h 4281319"/>
              <a:gd name="connsiteX7" fmla="*/ 7812883 w 7812883"/>
              <a:gd name="connsiteY7" fmla="*/ 4184072 h 4281319"/>
              <a:gd name="connsiteX0" fmla="*/ 185955 w 7812883"/>
              <a:gd name="connsiteY0" fmla="*/ 0 h 4184072"/>
              <a:gd name="connsiteX1" fmla="*/ 303719 w 7812883"/>
              <a:gd name="connsiteY1" fmla="*/ 1198417 h 4184072"/>
              <a:gd name="connsiteX2" fmla="*/ 2859883 w 7812883"/>
              <a:gd name="connsiteY2" fmla="*/ 976744 h 4184072"/>
              <a:gd name="connsiteX3" fmla="*/ 2028610 w 7812883"/>
              <a:gd name="connsiteY3" fmla="*/ 3373582 h 4184072"/>
              <a:gd name="connsiteX4" fmla="*/ 4134502 w 7812883"/>
              <a:gd name="connsiteY4" fmla="*/ 2715490 h 4184072"/>
              <a:gd name="connsiteX5" fmla="*/ 6261171 w 7812883"/>
              <a:gd name="connsiteY5" fmla="*/ 2133598 h 4184072"/>
              <a:gd name="connsiteX6" fmla="*/ 5409120 w 7812883"/>
              <a:gd name="connsiteY6" fmla="*/ 4128655 h 4184072"/>
              <a:gd name="connsiteX7" fmla="*/ 7812883 w 7812883"/>
              <a:gd name="connsiteY7" fmla="*/ 4184072 h 4184072"/>
              <a:gd name="connsiteX0" fmla="*/ 185955 w 7812883"/>
              <a:gd name="connsiteY0" fmla="*/ 0 h 4308763"/>
              <a:gd name="connsiteX1" fmla="*/ 303719 w 7812883"/>
              <a:gd name="connsiteY1" fmla="*/ 1198417 h 4308763"/>
              <a:gd name="connsiteX2" fmla="*/ 2859883 w 7812883"/>
              <a:gd name="connsiteY2" fmla="*/ 976744 h 4308763"/>
              <a:gd name="connsiteX3" fmla="*/ 2028610 w 7812883"/>
              <a:gd name="connsiteY3" fmla="*/ 3373582 h 4308763"/>
              <a:gd name="connsiteX4" fmla="*/ 4134502 w 7812883"/>
              <a:gd name="connsiteY4" fmla="*/ 2715490 h 4308763"/>
              <a:gd name="connsiteX5" fmla="*/ 6261171 w 7812883"/>
              <a:gd name="connsiteY5" fmla="*/ 2133598 h 4308763"/>
              <a:gd name="connsiteX6" fmla="*/ 5409120 w 7812883"/>
              <a:gd name="connsiteY6" fmla="*/ 4128655 h 4308763"/>
              <a:gd name="connsiteX7" fmla="*/ 7812883 w 7812883"/>
              <a:gd name="connsiteY7" fmla="*/ 4308763 h 4308763"/>
              <a:gd name="connsiteX0" fmla="*/ 185955 w 7812883"/>
              <a:gd name="connsiteY0" fmla="*/ 0 h 4331955"/>
              <a:gd name="connsiteX1" fmla="*/ 303719 w 7812883"/>
              <a:gd name="connsiteY1" fmla="*/ 1198417 h 4331955"/>
              <a:gd name="connsiteX2" fmla="*/ 2859883 w 7812883"/>
              <a:gd name="connsiteY2" fmla="*/ 976744 h 4331955"/>
              <a:gd name="connsiteX3" fmla="*/ 2028610 w 7812883"/>
              <a:gd name="connsiteY3" fmla="*/ 3373582 h 4331955"/>
              <a:gd name="connsiteX4" fmla="*/ 4134502 w 7812883"/>
              <a:gd name="connsiteY4" fmla="*/ 2715490 h 4331955"/>
              <a:gd name="connsiteX5" fmla="*/ 6261171 w 7812883"/>
              <a:gd name="connsiteY5" fmla="*/ 2133598 h 4331955"/>
              <a:gd name="connsiteX6" fmla="*/ 5187447 w 7812883"/>
              <a:gd name="connsiteY6" fmla="*/ 4281055 h 4331955"/>
              <a:gd name="connsiteX7" fmla="*/ 7812883 w 7812883"/>
              <a:gd name="connsiteY7" fmla="*/ 4308763 h 4331955"/>
              <a:gd name="connsiteX0" fmla="*/ 185955 w 7812883"/>
              <a:gd name="connsiteY0" fmla="*/ 0 h 4331955"/>
              <a:gd name="connsiteX1" fmla="*/ 303719 w 7812883"/>
              <a:gd name="connsiteY1" fmla="*/ 1198417 h 4331955"/>
              <a:gd name="connsiteX2" fmla="*/ 2859883 w 7812883"/>
              <a:gd name="connsiteY2" fmla="*/ 976744 h 4331955"/>
              <a:gd name="connsiteX3" fmla="*/ 2028610 w 7812883"/>
              <a:gd name="connsiteY3" fmla="*/ 3373582 h 4331955"/>
              <a:gd name="connsiteX4" fmla="*/ 4134502 w 7812883"/>
              <a:gd name="connsiteY4" fmla="*/ 2715490 h 4331955"/>
              <a:gd name="connsiteX5" fmla="*/ 6261171 w 7812883"/>
              <a:gd name="connsiteY5" fmla="*/ 2133598 h 4331955"/>
              <a:gd name="connsiteX6" fmla="*/ 5187447 w 7812883"/>
              <a:gd name="connsiteY6" fmla="*/ 4281055 h 4331955"/>
              <a:gd name="connsiteX7" fmla="*/ 7812883 w 7812883"/>
              <a:gd name="connsiteY7" fmla="*/ 4308763 h 4331955"/>
              <a:gd name="connsiteX0" fmla="*/ 185955 w 7812883"/>
              <a:gd name="connsiteY0" fmla="*/ 0 h 4331955"/>
              <a:gd name="connsiteX1" fmla="*/ 303719 w 7812883"/>
              <a:gd name="connsiteY1" fmla="*/ 1198417 h 4331955"/>
              <a:gd name="connsiteX2" fmla="*/ 2859883 w 7812883"/>
              <a:gd name="connsiteY2" fmla="*/ 976744 h 4331955"/>
              <a:gd name="connsiteX3" fmla="*/ 2028610 w 7812883"/>
              <a:gd name="connsiteY3" fmla="*/ 3373582 h 4331955"/>
              <a:gd name="connsiteX4" fmla="*/ 4134502 w 7812883"/>
              <a:gd name="connsiteY4" fmla="*/ 2715490 h 4331955"/>
              <a:gd name="connsiteX5" fmla="*/ 6261171 w 7812883"/>
              <a:gd name="connsiteY5" fmla="*/ 2133598 h 4331955"/>
              <a:gd name="connsiteX6" fmla="*/ 5187447 w 7812883"/>
              <a:gd name="connsiteY6" fmla="*/ 4281055 h 4331955"/>
              <a:gd name="connsiteX7" fmla="*/ 7812883 w 7812883"/>
              <a:gd name="connsiteY7" fmla="*/ 4308763 h 4331955"/>
              <a:gd name="connsiteX0" fmla="*/ 185955 w 7812883"/>
              <a:gd name="connsiteY0" fmla="*/ 0 h 4331955"/>
              <a:gd name="connsiteX1" fmla="*/ 303719 w 7812883"/>
              <a:gd name="connsiteY1" fmla="*/ 1198417 h 4331955"/>
              <a:gd name="connsiteX2" fmla="*/ 2859883 w 7812883"/>
              <a:gd name="connsiteY2" fmla="*/ 976744 h 4331955"/>
              <a:gd name="connsiteX3" fmla="*/ 2028610 w 7812883"/>
              <a:gd name="connsiteY3" fmla="*/ 3373582 h 4331955"/>
              <a:gd name="connsiteX4" fmla="*/ 4169138 w 7812883"/>
              <a:gd name="connsiteY4" fmla="*/ 2736272 h 4331955"/>
              <a:gd name="connsiteX5" fmla="*/ 6261171 w 7812883"/>
              <a:gd name="connsiteY5" fmla="*/ 2133598 h 4331955"/>
              <a:gd name="connsiteX6" fmla="*/ 5187447 w 7812883"/>
              <a:gd name="connsiteY6" fmla="*/ 4281055 h 4331955"/>
              <a:gd name="connsiteX7" fmla="*/ 7812883 w 7812883"/>
              <a:gd name="connsiteY7" fmla="*/ 4308763 h 4331955"/>
              <a:gd name="connsiteX0" fmla="*/ 8115 w 7635043"/>
              <a:gd name="connsiteY0" fmla="*/ 0 h 4331955"/>
              <a:gd name="connsiteX1" fmla="*/ 4073799 w 7635043"/>
              <a:gd name="connsiteY1" fmla="*/ 285831 h 4331955"/>
              <a:gd name="connsiteX2" fmla="*/ 2682043 w 7635043"/>
              <a:gd name="connsiteY2" fmla="*/ 976744 h 4331955"/>
              <a:gd name="connsiteX3" fmla="*/ 1850770 w 7635043"/>
              <a:gd name="connsiteY3" fmla="*/ 3373582 h 4331955"/>
              <a:gd name="connsiteX4" fmla="*/ 3991298 w 7635043"/>
              <a:gd name="connsiteY4" fmla="*/ 2736272 h 4331955"/>
              <a:gd name="connsiteX5" fmla="*/ 6083331 w 7635043"/>
              <a:gd name="connsiteY5" fmla="*/ 2133598 h 4331955"/>
              <a:gd name="connsiteX6" fmla="*/ 5009607 w 7635043"/>
              <a:gd name="connsiteY6" fmla="*/ 4281055 h 4331955"/>
              <a:gd name="connsiteX7" fmla="*/ 7635043 w 7635043"/>
              <a:gd name="connsiteY7" fmla="*/ 4308763 h 4331955"/>
              <a:gd name="connsiteX0" fmla="*/ 9797 w 7636725"/>
              <a:gd name="connsiteY0" fmla="*/ 0 h 4331955"/>
              <a:gd name="connsiteX1" fmla="*/ 4075481 w 7636725"/>
              <a:gd name="connsiteY1" fmla="*/ 285831 h 4331955"/>
              <a:gd name="connsiteX2" fmla="*/ 6825920 w 7636725"/>
              <a:gd name="connsiteY2" fmla="*/ 565732 h 4331955"/>
              <a:gd name="connsiteX3" fmla="*/ 1852452 w 7636725"/>
              <a:gd name="connsiteY3" fmla="*/ 3373582 h 4331955"/>
              <a:gd name="connsiteX4" fmla="*/ 3992980 w 7636725"/>
              <a:gd name="connsiteY4" fmla="*/ 2736272 h 4331955"/>
              <a:gd name="connsiteX5" fmla="*/ 6085013 w 7636725"/>
              <a:gd name="connsiteY5" fmla="*/ 2133598 h 4331955"/>
              <a:gd name="connsiteX6" fmla="*/ 5011289 w 7636725"/>
              <a:gd name="connsiteY6" fmla="*/ 4281055 h 4331955"/>
              <a:gd name="connsiteX7" fmla="*/ 7636725 w 7636725"/>
              <a:gd name="connsiteY7" fmla="*/ 4308763 h 4331955"/>
              <a:gd name="connsiteX0" fmla="*/ 9797 w 7636725"/>
              <a:gd name="connsiteY0" fmla="*/ 0 h 4331955"/>
              <a:gd name="connsiteX1" fmla="*/ 4075481 w 7636725"/>
              <a:gd name="connsiteY1" fmla="*/ 285831 h 4331955"/>
              <a:gd name="connsiteX2" fmla="*/ 6825920 w 7636725"/>
              <a:gd name="connsiteY2" fmla="*/ 565732 h 4331955"/>
              <a:gd name="connsiteX3" fmla="*/ 6716235 w 7636725"/>
              <a:gd name="connsiteY3" fmla="*/ 2119645 h 4331955"/>
              <a:gd name="connsiteX4" fmla="*/ 3992980 w 7636725"/>
              <a:gd name="connsiteY4" fmla="*/ 2736272 h 4331955"/>
              <a:gd name="connsiteX5" fmla="*/ 6085013 w 7636725"/>
              <a:gd name="connsiteY5" fmla="*/ 2133598 h 4331955"/>
              <a:gd name="connsiteX6" fmla="*/ 5011289 w 7636725"/>
              <a:gd name="connsiteY6" fmla="*/ 4281055 h 4331955"/>
              <a:gd name="connsiteX7" fmla="*/ 7636725 w 7636725"/>
              <a:gd name="connsiteY7" fmla="*/ 4308763 h 4331955"/>
              <a:gd name="connsiteX0" fmla="*/ 9797 w 7636725"/>
              <a:gd name="connsiteY0" fmla="*/ 0 h 4331955"/>
              <a:gd name="connsiteX1" fmla="*/ 4075481 w 7636725"/>
              <a:gd name="connsiteY1" fmla="*/ 285831 h 4331955"/>
              <a:gd name="connsiteX2" fmla="*/ 6825920 w 7636725"/>
              <a:gd name="connsiteY2" fmla="*/ 565732 h 4331955"/>
              <a:gd name="connsiteX3" fmla="*/ 6716235 w 7636725"/>
              <a:gd name="connsiteY3" fmla="*/ 2119645 h 4331955"/>
              <a:gd name="connsiteX4" fmla="*/ 3992980 w 7636725"/>
              <a:gd name="connsiteY4" fmla="*/ 2736272 h 4331955"/>
              <a:gd name="connsiteX5" fmla="*/ 1776299 w 7636725"/>
              <a:gd name="connsiteY5" fmla="*/ 1861912 h 4331955"/>
              <a:gd name="connsiteX6" fmla="*/ 5011289 w 7636725"/>
              <a:gd name="connsiteY6" fmla="*/ 4281055 h 4331955"/>
              <a:gd name="connsiteX7" fmla="*/ 7636725 w 7636725"/>
              <a:gd name="connsiteY7" fmla="*/ 4308763 h 4331955"/>
              <a:gd name="connsiteX0" fmla="*/ 9797 w 7636725"/>
              <a:gd name="connsiteY0" fmla="*/ 0 h 4331955"/>
              <a:gd name="connsiteX1" fmla="*/ 4075481 w 7636725"/>
              <a:gd name="connsiteY1" fmla="*/ 285831 h 4331955"/>
              <a:gd name="connsiteX2" fmla="*/ 6825920 w 7636725"/>
              <a:gd name="connsiteY2" fmla="*/ 565732 h 4331955"/>
              <a:gd name="connsiteX3" fmla="*/ 6716235 w 7636725"/>
              <a:gd name="connsiteY3" fmla="*/ 2119645 h 4331955"/>
              <a:gd name="connsiteX4" fmla="*/ 2993857 w 7636725"/>
              <a:gd name="connsiteY4" fmla="*/ 2130203 h 4331955"/>
              <a:gd name="connsiteX5" fmla="*/ 1776299 w 7636725"/>
              <a:gd name="connsiteY5" fmla="*/ 1861912 h 4331955"/>
              <a:gd name="connsiteX6" fmla="*/ 5011289 w 7636725"/>
              <a:gd name="connsiteY6" fmla="*/ 4281055 h 4331955"/>
              <a:gd name="connsiteX7" fmla="*/ 7636725 w 7636725"/>
              <a:gd name="connsiteY7" fmla="*/ 4308763 h 4331955"/>
              <a:gd name="connsiteX0" fmla="*/ 9797 w 7636725"/>
              <a:gd name="connsiteY0" fmla="*/ 0 h 4331955"/>
              <a:gd name="connsiteX1" fmla="*/ 4075481 w 7636725"/>
              <a:gd name="connsiteY1" fmla="*/ 285831 h 4331955"/>
              <a:gd name="connsiteX2" fmla="*/ 6825920 w 7636725"/>
              <a:gd name="connsiteY2" fmla="*/ 565732 h 4331955"/>
              <a:gd name="connsiteX3" fmla="*/ 6716235 w 7636725"/>
              <a:gd name="connsiteY3" fmla="*/ 2119645 h 4331955"/>
              <a:gd name="connsiteX4" fmla="*/ 2993857 w 7636725"/>
              <a:gd name="connsiteY4" fmla="*/ 2130203 h 4331955"/>
              <a:gd name="connsiteX5" fmla="*/ 846559 w 7636725"/>
              <a:gd name="connsiteY5" fmla="*/ 1896743 h 4331955"/>
              <a:gd name="connsiteX6" fmla="*/ 5011289 w 7636725"/>
              <a:gd name="connsiteY6" fmla="*/ 4281055 h 4331955"/>
              <a:gd name="connsiteX7" fmla="*/ 7636725 w 7636725"/>
              <a:gd name="connsiteY7" fmla="*/ 4308763 h 4331955"/>
              <a:gd name="connsiteX0" fmla="*/ 9797 w 7636725"/>
              <a:gd name="connsiteY0" fmla="*/ 0 h 4308763"/>
              <a:gd name="connsiteX1" fmla="*/ 4075481 w 7636725"/>
              <a:gd name="connsiteY1" fmla="*/ 285831 h 4308763"/>
              <a:gd name="connsiteX2" fmla="*/ 6825920 w 7636725"/>
              <a:gd name="connsiteY2" fmla="*/ 565732 h 4308763"/>
              <a:gd name="connsiteX3" fmla="*/ 6716235 w 7636725"/>
              <a:gd name="connsiteY3" fmla="*/ 2119645 h 4308763"/>
              <a:gd name="connsiteX4" fmla="*/ 2993857 w 7636725"/>
              <a:gd name="connsiteY4" fmla="*/ 2130203 h 4308763"/>
              <a:gd name="connsiteX5" fmla="*/ 846559 w 7636725"/>
              <a:gd name="connsiteY5" fmla="*/ 1896743 h 4308763"/>
              <a:gd name="connsiteX6" fmla="*/ 112815 w 7636725"/>
              <a:gd name="connsiteY6" fmla="*/ 3695885 h 4308763"/>
              <a:gd name="connsiteX7" fmla="*/ 7636725 w 7636725"/>
              <a:gd name="connsiteY7" fmla="*/ 4308763 h 4308763"/>
              <a:gd name="connsiteX0" fmla="*/ 9797 w 7636725"/>
              <a:gd name="connsiteY0" fmla="*/ 0 h 4308763"/>
              <a:gd name="connsiteX1" fmla="*/ 4075481 w 7636725"/>
              <a:gd name="connsiteY1" fmla="*/ 285831 h 4308763"/>
              <a:gd name="connsiteX2" fmla="*/ 6825920 w 7636725"/>
              <a:gd name="connsiteY2" fmla="*/ 565732 h 4308763"/>
              <a:gd name="connsiteX3" fmla="*/ 6716235 w 7636725"/>
              <a:gd name="connsiteY3" fmla="*/ 2119645 h 4308763"/>
              <a:gd name="connsiteX4" fmla="*/ 2993857 w 7636725"/>
              <a:gd name="connsiteY4" fmla="*/ 2130203 h 4308763"/>
              <a:gd name="connsiteX5" fmla="*/ 666162 w 7636725"/>
              <a:gd name="connsiteY5" fmla="*/ 1680787 h 4308763"/>
              <a:gd name="connsiteX6" fmla="*/ 112815 w 7636725"/>
              <a:gd name="connsiteY6" fmla="*/ 3695885 h 4308763"/>
              <a:gd name="connsiteX7" fmla="*/ 7636725 w 7636725"/>
              <a:gd name="connsiteY7" fmla="*/ 4308763 h 4308763"/>
              <a:gd name="connsiteX0" fmla="*/ 9797 w 7636725"/>
              <a:gd name="connsiteY0" fmla="*/ 0 h 4308763"/>
              <a:gd name="connsiteX1" fmla="*/ 4075481 w 7636725"/>
              <a:gd name="connsiteY1" fmla="*/ 285831 h 4308763"/>
              <a:gd name="connsiteX2" fmla="*/ 6825920 w 7636725"/>
              <a:gd name="connsiteY2" fmla="*/ 565732 h 4308763"/>
              <a:gd name="connsiteX3" fmla="*/ 6716235 w 7636725"/>
              <a:gd name="connsiteY3" fmla="*/ 2119645 h 4308763"/>
              <a:gd name="connsiteX4" fmla="*/ 2993857 w 7636725"/>
              <a:gd name="connsiteY4" fmla="*/ 2130203 h 4308763"/>
              <a:gd name="connsiteX5" fmla="*/ 666162 w 7636725"/>
              <a:gd name="connsiteY5" fmla="*/ 1680787 h 4308763"/>
              <a:gd name="connsiteX6" fmla="*/ 112815 w 7636725"/>
              <a:gd name="connsiteY6" fmla="*/ 3695885 h 4308763"/>
              <a:gd name="connsiteX7" fmla="*/ 7636725 w 7636725"/>
              <a:gd name="connsiteY7" fmla="*/ 4308763 h 4308763"/>
              <a:gd name="connsiteX0" fmla="*/ 308577 w 7935505"/>
              <a:gd name="connsiteY0" fmla="*/ 0 h 4308763"/>
              <a:gd name="connsiteX1" fmla="*/ 4374261 w 7935505"/>
              <a:gd name="connsiteY1" fmla="*/ 285831 h 4308763"/>
              <a:gd name="connsiteX2" fmla="*/ 7124700 w 7935505"/>
              <a:gd name="connsiteY2" fmla="*/ 565732 h 4308763"/>
              <a:gd name="connsiteX3" fmla="*/ 7015015 w 7935505"/>
              <a:gd name="connsiteY3" fmla="*/ 2119645 h 4308763"/>
              <a:gd name="connsiteX4" fmla="*/ 3292637 w 7935505"/>
              <a:gd name="connsiteY4" fmla="*/ 2130203 h 4308763"/>
              <a:gd name="connsiteX5" fmla="*/ 964942 w 7935505"/>
              <a:gd name="connsiteY5" fmla="*/ 1680787 h 4308763"/>
              <a:gd name="connsiteX6" fmla="*/ 988834 w 7935505"/>
              <a:gd name="connsiteY6" fmla="*/ 1692815 h 4308763"/>
              <a:gd name="connsiteX7" fmla="*/ 411595 w 7935505"/>
              <a:gd name="connsiteY7" fmla="*/ 3695885 h 4308763"/>
              <a:gd name="connsiteX8" fmla="*/ 7935505 w 7935505"/>
              <a:gd name="connsiteY8" fmla="*/ 4308763 h 4308763"/>
              <a:gd name="connsiteX0" fmla="*/ 375363 w 8002291"/>
              <a:gd name="connsiteY0" fmla="*/ 0 h 4308763"/>
              <a:gd name="connsiteX1" fmla="*/ 4441047 w 8002291"/>
              <a:gd name="connsiteY1" fmla="*/ 285831 h 4308763"/>
              <a:gd name="connsiteX2" fmla="*/ 7191486 w 8002291"/>
              <a:gd name="connsiteY2" fmla="*/ 565732 h 4308763"/>
              <a:gd name="connsiteX3" fmla="*/ 7081801 w 8002291"/>
              <a:gd name="connsiteY3" fmla="*/ 2119645 h 4308763"/>
              <a:gd name="connsiteX4" fmla="*/ 3359423 w 8002291"/>
              <a:gd name="connsiteY4" fmla="*/ 2130203 h 4308763"/>
              <a:gd name="connsiteX5" fmla="*/ 1031728 w 8002291"/>
              <a:gd name="connsiteY5" fmla="*/ 1680787 h 4308763"/>
              <a:gd name="connsiteX6" fmla="*/ 708702 w 8002291"/>
              <a:gd name="connsiteY6" fmla="*/ 1957535 h 4308763"/>
              <a:gd name="connsiteX7" fmla="*/ 478381 w 8002291"/>
              <a:gd name="connsiteY7" fmla="*/ 3695885 h 4308763"/>
              <a:gd name="connsiteX8" fmla="*/ 8002291 w 8002291"/>
              <a:gd name="connsiteY8" fmla="*/ 4308763 h 4308763"/>
              <a:gd name="connsiteX0" fmla="*/ 410136 w 8037064"/>
              <a:gd name="connsiteY0" fmla="*/ 0 h 4308763"/>
              <a:gd name="connsiteX1" fmla="*/ 4475820 w 8037064"/>
              <a:gd name="connsiteY1" fmla="*/ 285831 h 4308763"/>
              <a:gd name="connsiteX2" fmla="*/ 7226259 w 8037064"/>
              <a:gd name="connsiteY2" fmla="*/ 565732 h 4308763"/>
              <a:gd name="connsiteX3" fmla="*/ 7116574 w 8037064"/>
              <a:gd name="connsiteY3" fmla="*/ 2119645 h 4308763"/>
              <a:gd name="connsiteX4" fmla="*/ 3394196 w 8037064"/>
              <a:gd name="connsiteY4" fmla="*/ 2130203 h 4308763"/>
              <a:gd name="connsiteX5" fmla="*/ 1066501 w 8037064"/>
              <a:gd name="connsiteY5" fmla="*/ 1680787 h 4308763"/>
              <a:gd name="connsiteX6" fmla="*/ 597770 w 8037064"/>
              <a:gd name="connsiteY6" fmla="*/ 1943602 h 4308763"/>
              <a:gd name="connsiteX7" fmla="*/ 513154 w 8037064"/>
              <a:gd name="connsiteY7" fmla="*/ 3695885 h 4308763"/>
              <a:gd name="connsiteX8" fmla="*/ 8037064 w 8037064"/>
              <a:gd name="connsiteY8" fmla="*/ 4308763 h 4308763"/>
              <a:gd name="connsiteX0" fmla="*/ 97496 w 7724424"/>
              <a:gd name="connsiteY0" fmla="*/ 0 h 4308763"/>
              <a:gd name="connsiteX1" fmla="*/ 4163180 w 7724424"/>
              <a:gd name="connsiteY1" fmla="*/ 285831 h 4308763"/>
              <a:gd name="connsiteX2" fmla="*/ 6913619 w 7724424"/>
              <a:gd name="connsiteY2" fmla="*/ 565732 h 4308763"/>
              <a:gd name="connsiteX3" fmla="*/ 6803934 w 7724424"/>
              <a:gd name="connsiteY3" fmla="*/ 2119645 h 4308763"/>
              <a:gd name="connsiteX4" fmla="*/ 3081556 w 7724424"/>
              <a:gd name="connsiteY4" fmla="*/ 2130203 h 4308763"/>
              <a:gd name="connsiteX5" fmla="*/ 753861 w 7724424"/>
              <a:gd name="connsiteY5" fmla="*/ 1680787 h 4308763"/>
              <a:gd name="connsiteX6" fmla="*/ 285130 w 7724424"/>
              <a:gd name="connsiteY6" fmla="*/ 1943602 h 4308763"/>
              <a:gd name="connsiteX7" fmla="*/ 665384 w 7724424"/>
              <a:gd name="connsiteY7" fmla="*/ 3619256 h 4308763"/>
              <a:gd name="connsiteX8" fmla="*/ 7724424 w 7724424"/>
              <a:gd name="connsiteY8" fmla="*/ 4308763 h 4308763"/>
              <a:gd name="connsiteX0" fmla="*/ 97496 w 7724424"/>
              <a:gd name="connsiteY0" fmla="*/ 0 h 4308763"/>
              <a:gd name="connsiteX1" fmla="*/ 4163180 w 7724424"/>
              <a:gd name="connsiteY1" fmla="*/ 285831 h 4308763"/>
              <a:gd name="connsiteX2" fmla="*/ 6913619 w 7724424"/>
              <a:gd name="connsiteY2" fmla="*/ 565732 h 4308763"/>
              <a:gd name="connsiteX3" fmla="*/ 6803934 w 7724424"/>
              <a:gd name="connsiteY3" fmla="*/ 2119645 h 4308763"/>
              <a:gd name="connsiteX4" fmla="*/ 3081556 w 7724424"/>
              <a:gd name="connsiteY4" fmla="*/ 2130203 h 4308763"/>
              <a:gd name="connsiteX5" fmla="*/ 941196 w 7724424"/>
              <a:gd name="connsiteY5" fmla="*/ 1659888 h 4308763"/>
              <a:gd name="connsiteX6" fmla="*/ 285130 w 7724424"/>
              <a:gd name="connsiteY6" fmla="*/ 1943602 h 4308763"/>
              <a:gd name="connsiteX7" fmla="*/ 665384 w 7724424"/>
              <a:gd name="connsiteY7" fmla="*/ 3619256 h 4308763"/>
              <a:gd name="connsiteX8" fmla="*/ 7724424 w 7724424"/>
              <a:gd name="connsiteY8" fmla="*/ 4308763 h 4308763"/>
              <a:gd name="connsiteX0" fmla="*/ 226710 w 7853638"/>
              <a:gd name="connsiteY0" fmla="*/ 0 h 4308763"/>
              <a:gd name="connsiteX1" fmla="*/ 4292394 w 7853638"/>
              <a:gd name="connsiteY1" fmla="*/ 285831 h 4308763"/>
              <a:gd name="connsiteX2" fmla="*/ 7042833 w 7853638"/>
              <a:gd name="connsiteY2" fmla="*/ 565732 h 4308763"/>
              <a:gd name="connsiteX3" fmla="*/ 6933148 w 7853638"/>
              <a:gd name="connsiteY3" fmla="*/ 2119645 h 4308763"/>
              <a:gd name="connsiteX4" fmla="*/ 3210770 w 7853638"/>
              <a:gd name="connsiteY4" fmla="*/ 2130203 h 4308763"/>
              <a:gd name="connsiteX5" fmla="*/ 1070410 w 7853638"/>
              <a:gd name="connsiteY5" fmla="*/ 1659888 h 4308763"/>
              <a:gd name="connsiteX6" fmla="*/ 150687 w 7853638"/>
              <a:gd name="connsiteY6" fmla="*/ 2354614 h 4308763"/>
              <a:gd name="connsiteX7" fmla="*/ 794598 w 7853638"/>
              <a:gd name="connsiteY7" fmla="*/ 3619256 h 4308763"/>
              <a:gd name="connsiteX8" fmla="*/ 7853638 w 7853638"/>
              <a:gd name="connsiteY8" fmla="*/ 4308763 h 4308763"/>
              <a:gd name="connsiteX0" fmla="*/ 226710 w 7853638"/>
              <a:gd name="connsiteY0" fmla="*/ 0 h 4308763"/>
              <a:gd name="connsiteX1" fmla="*/ 4292394 w 7853638"/>
              <a:gd name="connsiteY1" fmla="*/ 285831 h 4308763"/>
              <a:gd name="connsiteX2" fmla="*/ 7042833 w 7853638"/>
              <a:gd name="connsiteY2" fmla="*/ 565732 h 4308763"/>
              <a:gd name="connsiteX3" fmla="*/ 6933148 w 7853638"/>
              <a:gd name="connsiteY3" fmla="*/ 2119645 h 4308763"/>
              <a:gd name="connsiteX4" fmla="*/ 3210770 w 7853638"/>
              <a:gd name="connsiteY4" fmla="*/ 2130203 h 4308763"/>
              <a:gd name="connsiteX5" fmla="*/ 931642 w 7853638"/>
              <a:gd name="connsiteY5" fmla="*/ 1875843 h 4308763"/>
              <a:gd name="connsiteX6" fmla="*/ 150687 w 7853638"/>
              <a:gd name="connsiteY6" fmla="*/ 2354614 h 4308763"/>
              <a:gd name="connsiteX7" fmla="*/ 794598 w 7853638"/>
              <a:gd name="connsiteY7" fmla="*/ 3619256 h 4308763"/>
              <a:gd name="connsiteX8" fmla="*/ 7853638 w 7853638"/>
              <a:gd name="connsiteY8" fmla="*/ 4308763 h 4308763"/>
              <a:gd name="connsiteX0" fmla="*/ 289156 w 7853638"/>
              <a:gd name="connsiteY0" fmla="*/ 0 h 4259999"/>
              <a:gd name="connsiteX1" fmla="*/ 4292394 w 7853638"/>
              <a:gd name="connsiteY1" fmla="*/ 237067 h 4259999"/>
              <a:gd name="connsiteX2" fmla="*/ 7042833 w 7853638"/>
              <a:gd name="connsiteY2" fmla="*/ 516968 h 4259999"/>
              <a:gd name="connsiteX3" fmla="*/ 6933148 w 7853638"/>
              <a:gd name="connsiteY3" fmla="*/ 2070881 h 4259999"/>
              <a:gd name="connsiteX4" fmla="*/ 3210770 w 7853638"/>
              <a:gd name="connsiteY4" fmla="*/ 2081439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292394 w 7853638"/>
              <a:gd name="connsiteY1" fmla="*/ 237067 h 4259999"/>
              <a:gd name="connsiteX2" fmla="*/ 7042833 w 7853638"/>
              <a:gd name="connsiteY2" fmla="*/ 516968 h 4259999"/>
              <a:gd name="connsiteX3" fmla="*/ 6933148 w 7853638"/>
              <a:gd name="connsiteY3" fmla="*/ 2070881 h 4259999"/>
              <a:gd name="connsiteX4" fmla="*/ 3210770 w 7853638"/>
              <a:gd name="connsiteY4" fmla="*/ 2081439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292394 w 7853638"/>
              <a:gd name="connsiteY1" fmla="*/ 237067 h 4259999"/>
              <a:gd name="connsiteX2" fmla="*/ 7042833 w 7853638"/>
              <a:gd name="connsiteY2" fmla="*/ 516968 h 4259999"/>
              <a:gd name="connsiteX3" fmla="*/ 6933148 w 7853638"/>
              <a:gd name="connsiteY3" fmla="*/ 2070881 h 4259999"/>
              <a:gd name="connsiteX4" fmla="*/ 3210770 w 7853638"/>
              <a:gd name="connsiteY4" fmla="*/ 2081439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292394 w 7853638"/>
              <a:gd name="connsiteY1" fmla="*/ 237067 h 4259999"/>
              <a:gd name="connsiteX2" fmla="*/ 6883251 w 7853638"/>
              <a:gd name="connsiteY2" fmla="*/ 307979 h 4259999"/>
              <a:gd name="connsiteX3" fmla="*/ 6933148 w 7853638"/>
              <a:gd name="connsiteY3" fmla="*/ 2070881 h 4259999"/>
              <a:gd name="connsiteX4" fmla="*/ 3210770 w 7853638"/>
              <a:gd name="connsiteY4" fmla="*/ 2081439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292394 w 7853638"/>
              <a:gd name="connsiteY1" fmla="*/ 237067 h 4259999"/>
              <a:gd name="connsiteX2" fmla="*/ 6883251 w 7853638"/>
              <a:gd name="connsiteY2" fmla="*/ 307979 h 4259999"/>
              <a:gd name="connsiteX3" fmla="*/ 6884580 w 7853638"/>
              <a:gd name="connsiteY3" fmla="*/ 1806162 h 4259999"/>
              <a:gd name="connsiteX4" fmla="*/ 3210770 w 7853638"/>
              <a:gd name="connsiteY4" fmla="*/ 2081439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313210 w 7853638"/>
              <a:gd name="connsiteY1" fmla="*/ 160437 h 4259999"/>
              <a:gd name="connsiteX2" fmla="*/ 6883251 w 7853638"/>
              <a:gd name="connsiteY2" fmla="*/ 307979 h 4259999"/>
              <a:gd name="connsiteX3" fmla="*/ 6884580 w 7853638"/>
              <a:gd name="connsiteY3" fmla="*/ 1806162 h 4259999"/>
              <a:gd name="connsiteX4" fmla="*/ 3210770 w 7853638"/>
              <a:gd name="connsiteY4" fmla="*/ 2081439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313210 w 7853638"/>
              <a:gd name="connsiteY1" fmla="*/ 160437 h 4259999"/>
              <a:gd name="connsiteX2" fmla="*/ 6883251 w 7853638"/>
              <a:gd name="connsiteY2" fmla="*/ 307979 h 4259999"/>
              <a:gd name="connsiteX3" fmla="*/ 6884580 w 7853638"/>
              <a:gd name="connsiteY3" fmla="*/ 1806162 h 4259999"/>
              <a:gd name="connsiteX4" fmla="*/ 3231585 w 7853638"/>
              <a:gd name="connsiteY4" fmla="*/ 1956046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313210 w 7853638"/>
              <a:gd name="connsiteY1" fmla="*/ 160437 h 4259999"/>
              <a:gd name="connsiteX2" fmla="*/ 6883251 w 7853638"/>
              <a:gd name="connsiteY2" fmla="*/ 307979 h 4259999"/>
              <a:gd name="connsiteX3" fmla="*/ 6884580 w 7853638"/>
              <a:gd name="connsiteY3" fmla="*/ 1806162 h 4259999"/>
              <a:gd name="connsiteX4" fmla="*/ 3252400 w 7853638"/>
              <a:gd name="connsiteY4" fmla="*/ 1921214 h 4259999"/>
              <a:gd name="connsiteX5" fmla="*/ 931642 w 7853638"/>
              <a:gd name="connsiteY5" fmla="*/ 1827079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289156 w 7853638"/>
              <a:gd name="connsiteY0" fmla="*/ 0 h 4259999"/>
              <a:gd name="connsiteX1" fmla="*/ 4313210 w 7853638"/>
              <a:gd name="connsiteY1" fmla="*/ 160437 h 4259999"/>
              <a:gd name="connsiteX2" fmla="*/ 6883251 w 7853638"/>
              <a:gd name="connsiteY2" fmla="*/ 307979 h 4259999"/>
              <a:gd name="connsiteX3" fmla="*/ 6884580 w 7853638"/>
              <a:gd name="connsiteY3" fmla="*/ 1806162 h 4259999"/>
              <a:gd name="connsiteX4" fmla="*/ 3252400 w 7853638"/>
              <a:gd name="connsiteY4" fmla="*/ 1921214 h 4259999"/>
              <a:gd name="connsiteX5" fmla="*/ 799814 w 7853638"/>
              <a:gd name="connsiteY5" fmla="*/ 1799214 h 4259999"/>
              <a:gd name="connsiteX6" fmla="*/ 150687 w 7853638"/>
              <a:gd name="connsiteY6" fmla="*/ 2305850 h 4259999"/>
              <a:gd name="connsiteX7" fmla="*/ 794598 w 7853638"/>
              <a:gd name="connsiteY7" fmla="*/ 3570492 h 4259999"/>
              <a:gd name="connsiteX8" fmla="*/ 7853638 w 7853638"/>
              <a:gd name="connsiteY8" fmla="*/ 4259999 h 4259999"/>
              <a:gd name="connsiteX0" fmla="*/ 313565 w 7878047"/>
              <a:gd name="connsiteY0" fmla="*/ 0 h 4259999"/>
              <a:gd name="connsiteX1" fmla="*/ 4337619 w 7878047"/>
              <a:gd name="connsiteY1" fmla="*/ 160437 h 4259999"/>
              <a:gd name="connsiteX2" fmla="*/ 6907660 w 7878047"/>
              <a:gd name="connsiteY2" fmla="*/ 307979 h 4259999"/>
              <a:gd name="connsiteX3" fmla="*/ 6908989 w 7878047"/>
              <a:gd name="connsiteY3" fmla="*/ 1806162 h 4259999"/>
              <a:gd name="connsiteX4" fmla="*/ 3276809 w 7878047"/>
              <a:gd name="connsiteY4" fmla="*/ 1921214 h 4259999"/>
              <a:gd name="connsiteX5" fmla="*/ 824223 w 7878047"/>
              <a:gd name="connsiteY5" fmla="*/ 1799214 h 4259999"/>
              <a:gd name="connsiteX6" fmla="*/ 133465 w 7878047"/>
              <a:gd name="connsiteY6" fmla="*/ 2473041 h 4259999"/>
              <a:gd name="connsiteX7" fmla="*/ 819007 w 7878047"/>
              <a:gd name="connsiteY7" fmla="*/ 3570492 h 4259999"/>
              <a:gd name="connsiteX8" fmla="*/ 7878047 w 7878047"/>
              <a:gd name="connsiteY8" fmla="*/ 4259999 h 4259999"/>
              <a:gd name="connsiteX0" fmla="*/ 190050 w 7754532"/>
              <a:gd name="connsiteY0" fmla="*/ 0 h 4259999"/>
              <a:gd name="connsiteX1" fmla="*/ 4214104 w 7754532"/>
              <a:gd name="connsiteY1" fmla="*/ 160437 h 4259999"/>
              <a:gd name="connsiteX2" fmla="*/ 6784145 w 7754532"/>
              <a:gd name="connsiteY2" fmla="*/ 307979 h 4259999"/>
              <a:gd name="connsiteX3" fmla="*/ 6785474 w 7754532"/>
              <a:gd name="connsiteY3" fmla="*/ 1806162 h 4259999"/>
              <a:gd name="connsiteX4" fmla="*/ 3153294 w 7754532"/>
              <a:gd name="connsiteY4" fmla="*/ 1921214 h 4259999"/>
              <a:gd name="connsiteX5" fmla="*/ 700708 w 7754532"/>
              <a:gd name="connsiteY5" fmla="*/ 1799214 h 4259999"/>
              <a:gd name="connsiteX6" fmla="*/ 9950 w 7754532"/>
              <a:gd name="connsiteY6" fmla="*/ 2473041 h 4259999"/>
              <a:gd name="connsiteX7" fmla="*/ 1625231 w 7754532"/>
              <a:gd name="connsiteY7" fmla="*/ 3758582 h 4259999"/>
              <a:gd name="connsiteX8" fmla="*/ 7754532 w 7754532"/>
              <a:gd name="connsiteY8" fmla="*/ 4259999 h 4259999"/>
              <a:gd name="connsiteX0" fmla="*/ 217407 w 7781889"/>
              <a:gd name="connsiteY0" fmla="*/ 0 h 4259999"/>
              <a:gd name="connsiteX1" fmla="*/ 4241461 w 7781889"/>
              <a:gd name="connsiteY1" fmla="*/ 160437 h 4259999"/>
              <a:gd name="connsiteX2" fmla="*/ 6811502 w 7781889"/>
              <a:gd name="connsiteY2" fmla="*/ 307979 h 4259999"/>
              <a:gd name="connsiteX3" fmla="*/ 6812831 w 7781889"/>
              <a:gd name="connsiteY3" fmla="*/ 1806162 h 4259999"/>
              <a:gd name="connsiteX4" fmla="*/ 3180651 w 7781889"/>
              <a:gd name="connsiteY4" fmla="*/ 1921214 h 4259999"/>
              <a:gd name="connsiteX5" fmla="*/ 728065 w 7781889"/>
              <a:gd name="connsiteY5" fmla="*/ 1799214 h 4259999"/>
              <a:gd name="connsiteX6" fmla="*/ 9554 w 7781889"/>
              <a:gd name="connsiteY6" fmla="*/ 2925852 h 4259999"/>
              <a:gd name="connsiteX7" fmla="*/ 1652588 w 7781889"/>
              <a:gd name="connsiteY7" fmla="*/ 3758582 h 4259999"/>
              <a:gd name="connsiteX8" fmla="*/ 7781889 w 7781889"/>
              <a:gd name="connsiteY8" fmla="*/ 4259999 h 4259999"/>
              <a:gd name="connsiteX0" fmla="*/ 231097 w 7795579"/>
              <a:gd name="connsiteY0" fmla="*/ 0 h 4259999"/>
              <a:gd name="connsiteX1" fmla="*/ 4255151 w 7795579"/>
              <a:gd name="connsiteY1" fmla="*/ 160437 h 4259999"/>
              <a:gd name="connsiteX2" fmla="*/ 6825192 w 7795579"/>
              <a:gd name="connsiteY2" fmla="*/ 307979 h 4259999"/>
              <a:gd name="connsiteX3" fmla="*/ 6826521 w 7795579"/>
              <a:gd name="connsiteY3" fmla="*/ 1806162 h 4259999"/>
              <a:gd name="connsiteX4" fmla="*/ 3194341 w 7795579"/>
              <a:gd name="connsiteY4" fmla="*/ 1921214 h 4259999"/>
              <a:gd name="connsiteX5" fmla="*/ 741755 w 7795579"/>
              <a:gd name="connsiteY5" fmla="*/ 1799214 h 4259999"/>
              <a:gd name="connsiteX6" fmla="*/ 9367 w 7795579"/>
              <a:gd name="connsiteY6" fmla="*/ 2723829 h 4259999"/>
              <a:gd name="connsiteX7" fmla="*/ 1666278 w 7795579"/>
              <a:gd name="connsiteY7" fmla="*/ 3758582 h 4259999"/>
              <a:gd name="connsiteX8" fmla="*/ 7795579 w 7795579"/>
              <a:gd name="connsiteY8" fmla="*/ 4259999 h 4259999"/>
              <a:gd name="connsiteX0" fmla="*/ 246882 w 7811364"/>
              <a:gd name="connsiteY0" fmla="*/ 0 h 4259999"/>
              <a:gd name="connsiteX1" fmla="*/ 4270936 w 7811364"/>
              <a:gd name="connsiteY1" fmla="*/ 160437 h 4259999"/>
              <a:gd name="connsiteX2" fmla="*/ 6840977 w 7811364"/>
              <a:gd name="connsiteY2" fmla="*/ 307979 h 4259999"/>
              <a:gd name="connsiteX3" fmla="*/ 6842306 w 7811364"/>
              <a:gd name="connsiteY3" fmla="*/ 1806162 h 4259999"/>
              <a:gd name="connsiteX4" fmla="*/ 3210126 w 7811364"/>
              <a:gd name="connsiteY4" fmla="*/ 1921214 h 4259999"/>
              <a:gd name="connsiteX5" fmla="*/ 757540 w 7811364"/>
              <a:gd name="connsiteY5" fmla="*/ 1799214 h 4259999"/>
              <a:gd name="connsiteX6" fmla="*/ 25152 w 7811364"/>
              <a:gd name="connsiteY6" fmla="*/ 2723829 h 4259999"/>
              <a:gd name="connsiteX7" fmla="*/ 1203317 w 7811364"/>
              <a:gd name="connsiteY7" fmla="*/ 3800380 h 4259999"/>
              <a:gd name="connsiteX8" fmla="*/ 7811364 w 7811364"/>
              <a:gd name="connsiteY8" fmla="*/ 4259999 h 4259999"/>
              <a:gd name="connsiteX0" fmla="*/ 227340 w 7791822"/>
              <a:gd name="connsiteY0" fmla="*/ 0 h 4259999"/>
              <a:gd name="connsiteX1" fmla="*/ 4251394 w 7791822"/>
              <a:gd name="connsiteY1" fmla="*/ 160437 h 4259999"/>
              <a:gd name="connsiteX2" fmla="*/ 6821435 w 7791822"/>
              <a:gd name="connsiteY2" fmla="*/ 307979 h 4259999"/>
              <a:gd name="connsiteX3" fmla="*/ 6822764 w 7791822"/>
              <a:gd name="connsiteY3" fmla="*/ 1806162 h 4259999"/>
              <a:gd name="connsiteX4" fmla="*/ 3190584 w 7791822"/>
              <a:gd name="connsiteY4" fmla="*/ 1921214 h 4259999"/>
              <a:gd name="connsiteX5" fmla="*/ 737998 w 7791822"/>
              <a:gd name="connsiteY5" fmla="*/ 1799214 h 4259999"/>
              <a:gd name="connsiteX6" fmla="*/ 5610 w 7791822"/>
              <a:gd name="connsiteY6" fmla="*/ 2723829 h 4259999"/>
              <a:gd name="connsiteX7" fmla="*/ 1183775 w 7791822"/>
              <a:gd name="connsiteY7" fmla="*/ 3800380 h 4259999"/>
              <a:gd name="connsiteX8" fmla="*/ 1192069 w 7791822"/>
              <a:gd name="connsiteY8" fmla="*/ 3810574 h 4259999"/>
              <a:gd name="connsiteX9" fmla="*/ 7791822 w 7791822"/>
              <a:gd name="connsiteY9" fmla="*/ 4259999 h 4259999"/>
              <a:gd name="connsiteX0" fmla="*/ 227340 w 7791822"/>
              <a:gd name="connsiteY0" fmla="*/ 0 h 4259999"/>
              <a:gd name="connsiteX1" fmla="*/ 4251394 w 7791822"/>
              <a:gd name="connsiteY1" fmla="*/ 160437 h 4259999"/>
              <a:gd name="connsiteX2" fmla="*/ 6821435 w 7791822"/>
              <a:gd name="connsiteY2" fmla="*/ 307979 h 4259999"/>
              <a:gd name="connsiteX3" fmla="*/ 6822764 w 7791822"/>
              <a:gd name="connsiteY3" fmla="*/ 1806162 h 4259999"/>
              <a:gd name="connsiteX4" fmla="*/ 3190584 w 7791822"/>
              <a:gd name="connsiteY4" fmla="*/ 1921214 h 4259999"/>
              <a:gd name="connsiteX5" fmla="*/ 737998 w 7791822"/>
              <a:gd name="connsiteY5" fmla="*/ 1799214 h 4259999"/>
              <a:gd name="connsiteX6" fmla="*/ 5610 w 7791822"/>
              <a:gd name="connsiteY6" fmla="*/ 2723829 h 4259999"/>
              <a:gd name="connsiteX7" fmla="*/ 1183775 w 7791822"/>
              <a:gd name="connsiteY7" fmla="*/ 3800380 h 4259999"/>
              <a:gd name="connsiteX8" fmla="*/ 3898025 w 7791822"/>
              <a:gd name="connsiteY8" fmla="*/ 3929001 h 4259999"/>
              <a:gd name="connsiteX9" fmla="*/ 7791822 w 7791822"/>
              <a:gd name="connsiteY9" fmla="*/ 4259999 h 4259999"/>
              <a:gd name="connsiteX0" fmla="*/ 243943 w 7808425"/>
              <a:gd name="connsiteY0" fmla="*/ 0 h 4259999"/>
              <a:gd name="connsiteX1" fmla="*/ 4267997 w 7808425"/>
              <a:gd name="connsiteY1" fmla="*/ 160437 h 4259999"/>
              <a:gd name="connsiteX2" fmla="*/ 6838038 w 7808425"/>
              <a:gd name="connsiteY2" fmla="*/ 307979 h 4259999"/>
              <a:gd name="connsiteX3" fmla="*/ 6839367 w 7808425"/>
              <a:gd name="connsiteY3" fmla="*/ 1806162 h 4259999"/>
              <a:gd name="connsiteX4" fmla="*/ 3207187 w 7808425"/>
              <a:gd name="connsiteY4" fmla="*/ 1921214 h 4259999"/>
              <a:gd name="connsiteX5" fmla="*/ 754601 w 7808425"/>
              <a:gd name="connsiteY5" fmla="*/ 1799214 h 4259999"/>
              <a:gd name="connsiteX6" fmla="*/ 22213 w 7808425"/>
              <a:gd name="connsiteY6" fmla="*/ 2723829 h 4259999"/>
              <a:gd name="connsiteX7" fmla="*/ 340022 w 7808425"/>
              <a:gd name="connsiteY7" fmla="*/ 4176561 h 4259999"/>
              <a:gd name="connsiteX8" fmla="*/ 3914628 w 7808425"/>
              <a:gd name="connsiteY8" fmla="*/ 3929001 h 4259999"/>
              <a:gd name="connsiteX9" fmla="*/ 7808425 w 7808425"/>
              <a:gd name="connsiteY9" fmla="*/ 4259999 h 4259999"/>
              <a:gd name="connsiteX0" fmla="*/ 243943 w 7808425"/>
              <a:gd name="connsiteY0" fmla="*/ 0 h 4259999"/>
              <a:gd name="connsiteX1" fmla="*/ 4267997 w 7808425"/>
              <a:gd name="connsiteY1" fmla="*/ 160437 h 4259999"/>
              <a:gd name="connsiteX2" fmla="*/ 6838038 w 7808425"/>
              <a:gd name="connsiteY2" fmla="*/ 307979 h 4259999"/>
              <a:gd name="connsiteX3" fmla="*/ 6790798 w 7808425"/>
              <a:gd name="connsiteY3" fmla="*/ 1987286 h 4259999"/>
              <a:gd name="connsiteX4" fmla="*/ 3207187 w 7808425"/>
              <a:gd name="connsiteY4" fmla="*/ 1921214 h 4259999"/>
              <a:gd name="connsiteX5" fmla="*/ 754601 w 7808425"/>
              <a:gd name="connsiteY5" fmla="*/ 1799214 h 4259999"/>
              <a:gd name="connsiteX6" fmla="*/ 22213 w 7808425"/>
              <a:gd name="connsiteY6" fmla="*/ 2723829 h 4259999"/>
              <a:gd name="connsiteX7" fmla="*/ 340022 w 7808425"/>
              <a:gd name="connsiteY7" fmla="*/ 4176561 h 4259999"/>
              <a:gd name="connsiteX8" fmla="*/ 3914628 w 7808425"/>
              <a:gd name="connsiteY8" fmla="*/ 3929001 h 4259999"/>
              <a:gd name="connsiteX9" fmla="*/ 7808425 w 7808425"/>
              <a:gd name="connsiteY9" fmla="*/ 4259999 h 4259999"/>
              <a:gd name="connsiteX0" fmla="*/ 243943 w 7808425"/>
              <a:gd name="connsiteY0" fmla="*/ 0 h 4259999"/>
              <a:gd name="connsiteX1" fmla="*/ 4267997 w 7808425"/>
              <a:gd name="connsiteY1" fmla="*/ 160437 h 4259999"/>
              <a:gd name="connsiteX2" fmla="*/ 6838038 w 7808425"/>
              <a:gd name="connsiteY2" fmla="*/ 307979 h 4259999"/>
              <a:gd name="connsiteX3" fmla="*/ 6790798 w 7808425"/>
              <a:gd name="connsiteY3" fmla="*/ 1987286 h 4259999"/>
              <a:gd name="connsiteX4" fmla="*/ 3207188 w 7808425"/>
              <a:gd name="connsiteY4" fmla="*/ 1983911 h 4259999"/>
              <a:gd name="connsiteX5" fmla="*/ 754601 w 7808425"/>
              <a:gd name="connsiteY5" fmla="*/ 1799214 h 4259999"/>
              <a:gd name="connsiteX6" fmla="*/ 22213 w 7808425"/>
              <a:gd name="connsiteY6" fmla="*/ 2723829 h 4259999"/>
              <a:gd name="connsiteX7" fmla="*/ 340022 w 7808425"/>
              <a:gd name="connsiteY7" fmla="*/ 4176561 h 4259999"/>
              <a:gd name="connsiteX8" fmla="*/ 3914628 w 7808425"/>
              <a:gd name="connsiteY8" fmla="*/ 3929001 h 4259999"/>
              <a:gd name="connsiteX9" fmla="*/ 7808425 w 7808425"/>
              <a:gd name="connsiteY9" fmla="*/ 4259999 h 4259999"/>
              <a:gd name="connsiteX0" fmla="*/ 243943 w 7808425"/>
              <a:gd name="connsiteY0" fmla="*/ 0 h 4259999"/>
              <a:gd name="connsiteX1" fmla="*/ 4267997 w 7808425"/>
              <a:gd name="connsiteY1" fmla="*/ 160437 h 4259999"/>
              <a:gd name="connsiteX2" fmla="*/ 6838038 w 7808425"/>
              <a:gd name="connsiteY2" fmla="*/ 307979 h 4259999"/>
              <a:gd name="connsiteX3" fmla="*/ 6790798 w 7808425"/>
              <a:gd name="connsiteY3" fmla="*/ 1987286 h 4259999"/>
              <a:gd name="connsiteX4" fmla="*/ 3207188 w 7808425"/>
              <a:gd name="connsiteY4" fmla="*/ 1983911 h 4259999"/>
              <a:gd name="connsiteX5" fmla="*/ 504820 w 7808425"/>
              <a:gd name="connsiteY5" fmla="*/ 1757416 h 4259999"/>
              <a:gd name="connsiteX6" fmla="*/ 22213 w 7808425"/>
              <a:gd name="connsiteY6" fmla="*/ 2723829 h 4259999"/>
              <a:gd name="connsiteX7" fmla="*/ 340022 w 7808425"/>
              <a:gd name="connsiteY7" fmla="*/ 4176561 h 4259999"/>
              <a:gd name="connsiteX8" fmla="*/ 3914628 w 7808425"/>
              <a:gd name="connsiteY8" fmla="*/ 3929001 h 4259999"/>
              <a:gd name="connsiteX9" fmla="*/ 7808425 w 7808425"/>
              <a:gd name="connsiteY9" fmla="*/ 4259999 h 4259999"/>
              <a:gd name="connsiteX0" fmla="*/ 295982 w 7860464"/>
              <a:gd name="connsiteY0" fmla="*/ 0 h 4259999"/>
              <a:gd name="connsiteX1" fmla="*/ 4320036 w 7860464"/>
              <a:gd name="connsiteY1" fmla="*/ 160437 h 4259999"/>
              <a:gd name="connsiteX2" fmla="*/ 6890077 w 7860464"/>
              <a:gd name="connsiteY2" fmla="*/ 307979 h 4259999"/>
              <a:gd name="connsiteX3" fmla="*/ 6842837 w 7860464"/>
              <a:gd name="connsiteY3" fmla="*/ 1987286 h 4259999"/>
              <a:gd name="connsiteX4" fmla="*/ 3259227 w 7860464"/>
              <a:gd name="connsiteY4" fmla="*/ 1983911 h 4259999"/>
              <a:gd name="connsiteX5" fmla="*/ 556859 w 7860464"/>
              <a:gd name="connsiteY5" fmla="*/ 1757416 h 4259999"/>
              <a:gd name="connsiteX6" fmla="*/ 18745 w 7860464"/>
              <a:gd name="connsiteY6" fmla="*/ 2981583 h 4259999"/>
              <a:gd name="connsiteX7" fmla="*/ 392061 w 7860464"/>
              <a:gd name="connsiteY7" fmla="*/ 4176561 h 4259999"/>
              <a:gd name="connsiteX8" fmla="*/ 3966667 w 7860464"/>
              <a:gd name="connsiteY8" fmla="*/ 3929001 h 4259999"/>
              <a:gd name="connsiteX9" fmla="*/ 7860464 w 7860464"/>
              <a:gd name="connsiteY9" fmla="*/ 4259999 h 4259999"/>
              <a:gd name="connsiteX0" fmla="*/ 295982 w 7860464"/>
              <a:gd name="connsiteY0" fmla="*/ 0 h 4259999"/>
              <a:gd name="connsiteX1" fmla="*/ 4320036 w 7860464"/>
              <a:gd name="connsiteY1" fmla="*/ 160437 h 4259999"/>
              <a:gd name="connsiteX2" fmla="*/ 6890077 w 7860464"/>
              <a:gd name="connsiteY2" fmla="*/ 307979 h 4259999"/>
              <a:gd name="connsiteX3" fmla="*/ 6842837 w 7860464"/>
              <a:gd name="connsiteY3" fmla="*/ 1987286 h 4259999"/>
              <a:gd name="connsiteX4" fmla="*/ 3259227 w 7860464"/>
              <a:gd name="connsiteY4" fmla="*/ 1983911 h 4259999"/>
              <a:gd name="connsiteX5" fmla="*/ 993975 w 7860464"/>
              <a:gd name="connsiteY5" fmla="*/ 1834046 h 4259999"/>
              <a:gd name="connsiteX6" fmla="*/ 18745 w 7860464"/>
              <a:gd name="connsiteY6" fmla="*/ 2981583 h 4259999"/>
              <a:gd name="connsiteX7" fmla="*/ 392061 w 7860464"/>
              <a:gd name="connsiteY7" fmla="*/ 4176561 h 4259999"/>
              <a:gd name="connsiteX8" fmla="*/ 3966667 w 7860464"/>
              <a:gd name="connsiteY8" fmla="*/ 3929001 h 4259999"/>
              <a:gd name="connsiteX9" fmla="*/ 7860464 w 7860464"/>
              <a:gd name="connsiteY9" fmla="*/ 4259999 h 4259999"/>
              <a:gd name="connsiteX0" fmla="*/ 286236 w 7850718"/>
              <a:gd name="connsiteY0" fmla="*/ 0 h 4259999"/>
              <a:gd name="connsiteX1" fmla="*/ 4310290 w 7850718"/>
              <a:gd name="connsiteY1" fmla="*/ 160437 h 4259999"/>
              <a:gd name="connsiteX2" fmla="*/ 6880331 w 7850718"/>
              <a:gd name="connsiteY2" fmla="*/ 307979 h 4259999"/>
              <a:gd name="connsiteX3" fmla="*/ 6833091 w 7850718"/>
              <a:gd name="connsiteY3" fmla="*/ 1987286 h 4259999"/>
              <a:gd name="connsiteX4" fmla="*/ 3249481 w 7850718"/>
              <a:gd name="connsiteY4" fmla="*/ 1983911 h 4259999"/>
              <a:gd name="connsiteX5" fmla="*/ 984229 w 7850718"/>
              <a:gd name="connsiteY5" fmla="*/ 1834046 h 4259999"/>
              <a:gd name="connsiteX6" fmla="*/ 8999 w 7850718"/>
              <a:gd name="connsiteY6" fmla="*/ 2981583 h 4259999"/>
              <a:gd name="connsiteX7" fmla="*/ 756986 w 7850718"/>
              <a:gd name="connsiteY7" fmla="*/ 4009369 h 4259999"/>
              <a:gd name="connsiteX8" fmla="*/ 3956921 w 7850718"/>
              <a:gd name="connsiteY8" fmla="*/ 3929001 h 4259999"/>
              <a:gd name="connsiteX9" fmla="*/ 7850718 w 7850718"/>
              <a:gd name="connsiteY9" fmla="*/ 4259999 h 4259999"/>
              <a:gd name="connsiteX0" fmla="*/ 286236 w 7850718"/>
              <a:gd name="connsiteY0" fmla="*/ 0 h 4259999"/>
              <a:gd name="connsiteX1" fmla="*/ 4310290 w 7850718"/>
              <a:gd name="connsiteY1" fmla="*/ 160437 h 4259999"/>
              <a:gd name="connsiteX2" fmla="*/ 6880331 w 7850718"/>
              <a:gd name="connsiteY2" fmla="*/ 307979 h 4259999"/>
              <a:gd name="connsiteX3" fmla="*/ 6833091 w 7850718"/>
              <a:gd name="connsiteY3" fmla="*/ 1987286 h 4259999"/>
              <a:gd name="connsiteX4" fmla="*/ 3249481 w 7850718"/>
              <a:gd name="connsiteY4" fmla="*/ 1983911 h 4259999"/>
              <a:gd name="connsiteX5" fmla="*/ 984229 w 7850718"/>
              <a:gd name="connsiteY5" fmla="*/ 1834046 h 4259999"/>
              <a:gd name="connsiteX6" fmla="*/ 8999 w 7850718"/>
              <a:gd name="connsiteY6" fmla="*/ 2981583 h 4259999"/>
              <a:gd name="connsiteX7" fmla="*/ 756986 w 7850718"/>
              <a:gd name="connsiteY7" fmla="*/ 4009369 h 4259999"/>
              <a:gd name="connsiteX8" fmla="*/ 3665511 w 7850718"/>
              <a:gd name="connsiteY8" fmla="*/ 4179787 h 4259999"/>
              <a:gd name="connsiteX9" fmla="*/ 7850718 w 7850718"/>
              <a:gd name="connsiteY9" fmla="*/ 4259999 h 4259999"/>
              <a:gd name="connsiteX0" fmla="*/ 286236 w 7242053"/>
              <a:gd name="connsiteY0" fmla="*/ 0 h 4239100"/>
              <a:gd name="connsiteX1" fmla="*/ 4310290 w 7242053"/>
              <a:gd name="connsiteY1" fmla="*/ 160437 h 4239100"/>
              <a:gd name="connsiteX2" fmla="*/ 6880331 w 7242053"/>
              <a:gd name="connsiteY2" fmla="*/ 307979 h 4239100"/>
              <a:gd name="connsiteX3" fmla="*/ 6833091 w 7242053"/>
              <a:gd name="connsiteY3" fmla="*/ 1987286 h 4239100"/>
              <a:gd name="connsiteX4" fmla="*/ 3249481 w 7242053"/>
              <a:gd name="connsiteY4" fmla="*/ 1983911 h 4239100"/>
              <a:gd name="connsiteX5" fmla="*/ 984229 w 7242053"/>
              <a:gd name="connsiteY5" fmla="*/ 1834046 h 4239100"/>
              <a:gd name="connsiteX6" fmla="*/ 8999 w 7242053"/>
              <a:gd name="connsiteY6" fmla="*/ 2981583 h 4239100"/>
              <a:gd name="connsiteX7" fmla="*/ 756986 w 7242053"/>
              <a:gd name="connsiteY7" fmla="*/ 4009369 h 4239100"/>
              <a:gd name="connsiteX8" fmla="*/ 3665511 w 7242053"/>
              <a:gd name="connsiteY8" fmla="*/ 4179787 h 4239100"/>
              <a:gd name="connsiteX9" fmla="*/ 6671199 w 7242053"/>
              <a:gd name="connsiteY9" fmla="*/ 4239100 h 4239100"/>
              <a:gd name="connsiteX0" fmla="*/ 286236 w 7857657"/>
              <a:gd name="connsiteY0" fmla="*/ 0 h 4266965"/>
              <a:gd name="connsiteX1" fmla="*/ 4310290 w 7857657"/>
              <a:gd name="connsiteY1" fmla="*/ 160437 h 4266965"/>
              <a:gd name="connsiteX2" fmla="*/ 6880331 w 7857657"/>
              <a:gd name="connsiteY2" fmla="*/ 307979 h 4266965"/>
              <a:gd name="connsiteX3" fmla="*/ 6833091 w 7857657"/>
              <a:gd name="connsiteY3" fmla="*/ 1987286 h 4266965"/>
              <a:gd name="connsiteX4" fmla="*/ 3249481 w 7857657"/>
              <a:gd name="connsiteY4" fmla="*/ 1983911 h 4266965"/>
              <a:gd name="connsiteX5" fmla="*/ 984229 w 7857657"/>
              <a:gd name="connsiteY5" fmla="*/ 1834046 h 4266965"/>
              <a:gd name="connsiteX6" fmla="*/ 8999 w 7857657"/>
              <a:gd name="connsiteY6" fmla="*/ 2981583 h 4266965"/>
              <a:gd name="connsiteX7" fmla="*/ 756986 w 7857657"/>
              <a:gd name="connsiteY7" fmla="*/ 4009369 h 4266965"/>
              <a:gd name="connsiteX8" fmla="*/ 3665511 w 7857657"/>
              <a:gd name="connsiteY8" fmla="*/ 4179787 h 4266965"/>
              <a:gd name="connsiteX9" fmla="*/ 7857657 w 7857657"/>
              <a:gd name="connsiteY9" fmla="*/ 4266965 h 4266965"/>
              <a:gd name="connsiteX0" fmla="*/ 287421 w 7858842"/>
              <a:gd name="connsiteY0" fmla="*/ 0 h 4266965"/>
              <a:gd name="connsiteX1" fmla="*/ 4311475 w 7858842"/>
              <a:gd name="connsiteY1" fmla="*/ 160437 h 4266965"/>
              <a:gd name="connsiteX2" fmla="*/ 6881516 w 7858842"/>
              <a:gd name="connsiteY2" fmla="*/ 307979 h 4266965"/>
              <a:gd name="connsiteX3" fmla="*/ 6834276 w 7858842"/>
              <a:gd name="connsiteY3" fmla="*/ 1987286 h 4266965"/>
              <a:gd name="connsiteX4" fmla="*/ 3250666 w 7858842"/>
              <a:gd name="connsiteY4" fmla="*/ 1983911 h 4266965"/>
              <a:gd name="connsiteX5" fmla="*/ 985414 w 7858842"/>
              <a:gd name="connsiteY5" fmla="*/ 1834046 h 4266965"/>
              <a:gd name="connsiteX6" fmla="*/ 10184 w 7858842"/>
              <a:gd name="connsiteY6" fmla="*/ 2981583 h 4266965"/>
              <a:gd name="connsiteX7" fmla="*/ 674911 w 7858842"/>
              <a:gd name="connsiteY7" fmla="*/ 4106898 h 4266965"/>
              <a:gd name="connsiteX8" fmla="*/ 3666696 w 7858842"/>
              <a:gd name="connsiteY8" fmla="*/ 4179787 h 4266965"/>
              <a:gd name="connsiteX9" fmla="*/ 7858842 w 7858842"/>
              <a:gd name="connsiteY9" fmla="*/ 4266965 h 4266965"/>
              <a:gd name="connsiteX0" fmla="*/ 287421 w 7858842"/>
              <a:gd name="connsiteY0" fmla="*/ 0 h 4266965"/>
              <a:gd name="connsiteX1" fmla="*/ 4311475 w 7858842"/>
              <a:gd name="connsiteY1" fmla="*/ 160437 h 4266965"/>
              <a:gd name="connsiteX2" fmla="*/ 6881516 w 7858842"/>
              <a:gd name="connsiteY2" fmla="*/ 307979 h 4266965"/>
              <a:gd name="connsiteX3" fmla="*/ 6834276 w 7858842"/>
              <a:gd name="connsiteY3" fmla="*/ 1987286 h 4266965"/>
              <a:gd name="connsiteX4" fmla="*/ 3250666 w 7858842"/>
              <a:gd name="connsiteY4" fmla="*/ 1983911 h 4266965"/>
              <a:gd name="connsiteX5" fmla="*/ 985414 w 7858842"/>
              <a:gd name="connsiteY5" fmla="*/ 1834046 h 4266965"/>
              <a:gd name="connsiteX6" fmla="*/ 10184 w 7858842"/>
              <a:gd name="connsiteY6" fmla="*/ 2981583 h 4266965"/>
              <a:gd name="connsiteX7" fmla="*/ 674911 w 7858842"/>
              <a:gd name="connsiteY7" fmla="*/ 4106898 h 4266965"/>
              <a:gd name="connsiteX8" fmla="*/ 3819340 w 7858842"/>
              <a:gd name="connsiteY8" fmla="*/ 4242484 h 4266965"/>
              <a:gd name="connsiteX9" fmla="*/ 7858842 w 7858842"/>
              <a:gd name="connsiteY9" fmla="*/ 4266965 h 4266965"/>
              <a:gd name="connsiteX0" fmla="*/ 205704 w 7777125"/>
              <a:gd name="connsiteY0" fmla="*/ 0 h 4266965"/>
              <a:gd name="connsiteX1" fmla="*/ 4229758 w 7777125"/>
              <a:gd name="connsiteY1" fmla="*/ 160437 h 4266965"/>
              <a:gd name="connsiteX2" fmla="*/ 6799799 w 7777125"/>
              <a:gd name="connsiteY2" fmla="*/ 307979 h 4266965"/>
              <a:gd name="connsiteX3" fmla="*/ 6752559 w 7777125"/>
              <a:gd name="connsiteY3" fmla="*/ 1987286 h 4266965"/>
              <a:gd name="connsiteX4" fmla="*/ 3168949 w 7777125"/>
              <a:gd name="connsiteY4" fmla="*/ 1983911 h 4266965"/>
              <a:gd name="connsiteX5" fmla="*/ 903697 w 7777125"/>
              <a:gd name="connsiteY5" fmla="*/ 1834046 h 4266965"/>
              <a:gd name="connsiteX6" fmla="*/ 11727 w 7777125"/>
              <a:gd name="connsiteY6" fmla="*/ 2918887 h 4266965"/>
              <a:gd name="connsiteX7" fmla="*/ 593194 w 7777125"/>
              <a:gd name="connsiteY7" fmla="*/ 4106898 h 4266965"/>
              <a:gd name="connsiteX8" fmla="*/ 3737623 w 7777125"/>
              <a:gd name="connsiteY8" fmla="*/ 4242484 h 4266965"/>
              <a:gd name="connsiteX9" fmla="*/ 7777125 w 7777125"/>
              <a:gd name="connsiteY9" fmla="*/ 4266965 h 4266965"/>
              <a:gd name="connsiteX0" fmla="*/ 205704 w 7777125"/>
              <a:gd name="connsiteY0" fmla="*/ 0 h 4266965"/>
              <a:gd name="connsiteX1" fmla="*/ 4229758 w 7777125"/>
              <a:gd name="connsiteY1" fmla="*/ 160437 h 4266965"/>
              <a:gd name="connsiteX2" fmla="*/ 6799799 w 7777125"/>
              <a:gd name="connsiteY2" fmla="*/ 307979 h 4266965"/>
              <a:gd name="connsiteX3" fmla="*/ 6752559 w 7777125"/>
              <a:gd name="connsiteY3" fmla="*/ 1987286 h 4266965"/>
              <a:gd name="connsiteX4" fmla="*/ 3168949 w 7777125"/>
              <a:gd name="connsiteY4" fmla="*/ 1983911 h 4266965"/>
              <a:gd name="connsiteX5" fmla="*/ 980019 w 7777125"/>
              <a:gd name="connsiteY5" fmla="*/ 1938540 h 4266965"/>
              <a:gd name="connsiteX6" fmla="*/ 11727 w 7777125"/>
              <a:gd name="connsiteY6" fmla="*/ 2918887 h 4266965"/>
              <a:gd name="connsiteX7" fmla="*/ 593194 w 7777125"/>
              <a:gd name="connsiteY7" fmla="*/ 4106898 h 4266965"/>
              <a:gd name="connsiteX8" fmla="*/ 3737623 w 7777125"/>
              <a:gd name="connsiteY8" fmla="*/ 4242484 h 4266965"/>
              <a:gd name="connsiteX9" fmla="*/ 7777125 w 7777125"/>
              <a:gd name="connsiteY9" fmla="*/ 4266965 h 4266965"/>
              <a:gd name="connsiteX0" fmla="*/ 205704 w 7777125"/>
              <a:gd name="connsiteY0" fmla="*/ 0 h 4266965"/>
              <a:gd name="connsiteX1" fmla="*/ 4229758 w 7777125"/>
              <a:gd name="connsiteY1" fmla="*/ 160437 h 4266965"/>
              <a:gd name="connsiteX2" fmla="*/ 6799799 w 7777125"/>
              <a:gd name="connsiteY2" fmla="*/ 307979 h 4266965"/>
              <a:gd name="connsiteX3" fmla="*/ 6752559 w 7777125"/>
              <a:gd name="connsiteY3" fmla="*/ 1987286 h 4266965"/>
              <a:gd name="connsiteX4" fmla="*/ 3168949 w 7777125"/>
              <a:gd name="connsiteY4" fmla="*/ 1983911 h 4266965"/>
              <a:gd name="connsiteX5" fmla="*/ 980019 w 7777125"/>
              <a:gd name="connsiteY5" fmla="*/ 1938540 h 4266965"/>
              <a:gd name="connsiteX6" fmla="*/ 11727 w 7777125"/>
              <a:gd name="connsiteY6" fmla="*/ 2918887 h 4266965"/>
              <a:gd name="connsiteX7" fmla="*/ 593194 w 7777125"/>
              <a:gd name="connsiteY7" fmla="*/ 4106898 h 4266965"/>
              <a:gd name="connsiteX8" fmla="*/ 3737623 w 7777125"/>
              <a:gd name="connsiteY8" fmla="*/ 4242484 h 4266965"/>
              <a:gd name="connsiteX9" fmla="*/ 7777125 w 7777125"/>
              <a:gd name="connsiteY9" fmla="*/ 4266965 h 4266965"/>
              <a:gd name="connsiteX0" fmla="*/ 205704 w 7777125"/>
              <a:gd name="connsiteY0" fmla="*/ 0 h 4266965"/>
              <a:gd name="connsiteX1" fmla="*/ 4229758 w 7777125"/>
              <a:gd name="connsiteY1" fmla="*/ 160437 h 4266965"/>
              <a:gd name="connsiteX2" fmla="*/ 6799799 w 7777125"/>
              <a:gd name="connsiteY2" fmla="*/ 307979 h 4266965"/>
              <a:gd name="connsiteX3" fmla="*/ 6752559 w 7777125"/>
              <a:gd name="connsiteY3" fmla="*/ 1987286 h 4266965"/>
              <a:gd name="connsiteX4" fmla="*/ 3168949 w 7777125"/>
              <a:gd name="connsiteY4" fmla="*/ 1983911 h 4266965"/>
              <a:gd name="connsiteX5" fmla="*/ 980019 w 7777125"/>
              <a:gd name="connsiteY5" fmla="*/ 1938540 h 4266965"/>
              <a:gd name="connsiteX6" fmla="*/ 11727 w 7777125"/>
              <a:gd name="connsiteY6" fmla="*/ 2918887 h 4266965"/>
              <a:gd name="connsiteX7" fmla="*/ 593194 w 7777125"/>
              <a:gd name="connsiteY7" fmla="*/ 4106898 h 4266965"/>
              <a:gd name="connsiteX8" fmla="*/ 3737623 w 7777125"/>
              <a:gd name="connsiteY8" fmla="*/ 4242484 h 4266965"/>
              <a:gd name="connsiteX9" fmla="*/ 7777125 w 7777125"/>
              <a:gd name="connsiteY9" fmla="*/ 4266965 h 4266965"/>
              <a:gd name="connsiteX0" fmla="*/ 205704 w 7777125"/>
              <a:gd name="connsiteY0" fmla="*/ 0 h 4266965"/>
              <a:gd name="connsiteX1" fmla="*/ 4229758 w 7777125"/>
              <a:gd name="connsiteY1" fmla="*/ 160437 h 4266965"/>
              <a:gd name="connsiteX2" fmla="*/ 6799799 w 7777125"/>
              <a:gd name="connsiteY2" fmla="*/ 307979 h 4266965"/>
              <a:gd name="connsiteX3" fmla="*/ 6752559 w 7777125"/>
              <a:gd name="connsiteY3" fmla="*/ 1987286 h 4266965"/>
              <a:gd name="connsiteX4" fmla="*/ 3168949 w 7777125"/>
              <a:gd name="connsiteY4" fmla="*/ 1983911 h 4266965"/>
              <a:gd name="connsiteX5" fmla="*/ 980019 w 7777125"/>
              <a:gd name="connsiteY5" fmla="*/ 1938540 h 4266965"/>
              <a:gd name="connsiteX6" fmla="*/ 11727 w 7777125"/>
              <a:gd name="connsiteY6" fmla="*/ 2918887 h 4266965"/>
              <a:gd name="connsiteX7" fmla="*/ 593194 w 7777125"/>
              <a:gd name="connsiteY7" fmla="*/ 4106898 h 4266965"/>
              <a:gd name="connsiteX8" fmla="*/ 3737623 w 7777125"/>
              <a:gd name="connsiteY8" fmla="*/ 4242484 h 4266965"/>
              <a:gd name="connsiteX9" fmla="*/ 7777125 w 7777125"/>
              <a:gd name="connsiteY9" fmla="*/ 4266965 h 4266965"/>
              <a:gd name="connsiteX0" fmla="*/ 205704 w 7777125"/>
              <a:gd name="connsiteY0" fmla="*/ 0 h 4266965"/>
              <a:gd name="connsiteX1" fmla="*/ 4229758 w 7777125"/>
              <a:gd name="connsiteY1" fmla="*/ 160437 h 4266965"/>
              <a:gd name="connsiteX2" fmla="*/ 6841429 w 7777125"/>
              <a:gd name="connsiteY2" fmla="*/ 307979 h 4266965"/>
              <a:gd name="connsiteX3" fmla="*/ 6752559 w 7777125"/>
              <a:gd name="connsiteY3" fmla="*/ 1987286 h 4266965"/>
              <a:gd name="connsiteX4" fmla="*/ 3168949 w 7777125"/>
              <a:gd name="connsiteY4" fmla="*/ 1983911 h 4266965"/>
              <a:gd name="connsiteX5" fmla="*/ 980019 w 7777125"/>
              <a:gd name="connsiteY5" fmla="*/ 1938540 h 4266965"/>
              <a:gd name="connsiteX6" fmla="*/ 11727 w 7777125"/>
              <a:gd name="connsiteY6" fmla="*/ 2918887 h 4266965"/>
              <a:gd name="connsiteX7" fmla="*/ 593194 w 7777125"/>
              <a:gd name="connsiteY7" fmla="*/ 4106898 h 4266965"/>
              <a:gd name="connsiteX8" fmla="*/ 3737623 w 7777125"/>
              <a:gd name="connsiteY8" fmla="*/ 4242484 h 4266965"/>
              <a:gd name="connsiteX9" fmla="*/ 7777125 w 7777125"/>
              <a:gd name="connsiteY9" fmla="*/ 4266965 h 4266965"/>
              <a:gd name="connsiteX0" fmla="*/ 205704 w 7777125"/>
              <a:gd name="connsiteY0" fmla="*/ 0 h 4266965"/>
              <a:gd name="connsiteX1" fmla="*/ 4229758 w 7777125"/>
              <a:gd name="connsiteY1" fmla="*/ 160437 h 4266965"/>
              <a:gd name="connsiteX2" fmla="*/ 6841429 w 7777125"/>
              <a:gd name="connsiteY2" fmla="*/ 307979 h 4266965"/>
              <a:gd name="connsiteX3" fmla="*/ 6752559 w 7777125"/>
              <a:gd name="connsiteY3" fmla="*/ 1987286 h 4266965"/>
              <a:gd name="connsiteX4" fmla="*/ 3168949 w 7777125"/>
              <a:gd name="connsiteY4" fmla="*/ 1983911 h 4266965"/>
              <a:gd name="connsiteX5" fmla="*/ 980019 w 7777125"/>
              <a:gd name="connsiteY5" fmla="*/ 1938540 h 4266965"/>
              <a:gd name="connsiteX6" fmla="*/ 11727 w 7777125"/>
              <a:gd name="connsiteY6" fmla="*/ 2918887 h 4266965"/>
              <a:gd name="connsiteX7" fmla="*/ 593194 w 7777125"/>
              <a:gd name="connsiteY7" fmla="*/ 4106898 h 4266965"/>
              <a:gd name="connsiteX8" fmla="*/ 3737623 w 7777125"/>
              <a:gd name="connsiteY8" fmla="*/ 4242484 h 4266965"/>
              <a:gd name="connsiteX9" fmla="*/ 7777125 w 7777125"/>
              <a:gd name="connsiteY9" fmla="*/ 4266965 h 4266965"/>
              <a:gd name="connsiteX0" fmla="*/ 198765 w 7777125"/>
              <a:gd name="connsiteY0" fmla="*/ 0 h 4155504"/>
              <a:gd name="connsiteX1" fmla="*/ 4229758 w 7777125"/>
              <a:gd name="connsiteY1" fmla="*/ 48976 h 4155504"/>
              <a:gd name="connsiteX2" fmla="*/ 6841429 w 7777125"/>
              <a:gd name="connsiteY2" fmla="*/ 196518 h 4155504"/>
              <a:gd name="connsiteX3" fmla="*/ 6752559 w 7777125"/>
              <a:gd name="connsiteY3" fmla="*/ 1875825 h 4155504"/>
              <a:gd name="connsiteX4" fmla="*/ 3168949 w 7777125"/>
              <a:gd name="connsiteY4" fmla="*/ 1872450 h 4155504"/>
              <a:gd name="connsiteX5" fmla="*/ 980019 w 7777125"/>
              <a:gd name="connsiteY5" fmla="*/ 1827079 h 4155504"/>
              <a:gd name="connsiteX6" fmla="*/ 11727 w 7777125"/>
              <a:gd name="connsiteY6" fmla="*/ 2807426 h 4155504"/>
              <a:gd name="connsiteX7" fmla="*/ 593194 w 7777125"/>
              <a:gd name="connsiteY7" fmla="*/ 3995437 h 4155504"/>
              <a:gd name="connsiteX8" fmla="*/ 3737623 w 7777125"/>
              <a:gd name="connsiteY8" fmla="*/ 4131023 h 4155504"/>
              <a:gd name="connsiteX9" fmla="*/ 7777125 w 7777125"/>
              <a:gd name="connsiteY9" fmla="*/ 4155504 h 4155504"/>
              <a:gd name="connsiteX0" fmla="*/ 320070 w 7898430"/>
              <a:gd name="connsiteY0" fmla="*/ 0 h 4155504"/>
              <a:gd name="connsiteX1" fmla="*/ 292615 w 7898430"/>
              <a:gd name="connsiteY1" fmla="*/ 6966 h 4155504"/>
              <a:gd name="connsiteX2" fmla="*/ 4351063 w 7898430"/>
              <a:gd name="connsiteY2" fmla="*/ 48976 h 4155504"/>
              <a:gd name="connsiteX3" fmla="*/ 6962734 w 7898430"/>
              <a:gd name="connsiteY3" fmla="*/ 196518 h 4155504"/>
              <a:gd name="connsiteX4" fmla="*/ 6873864 w 7898430"/>
              <a:gd name="connsiteY4" fmla="*/ 1875825 h 4155504"/>
              <a:gd name="connsiteX5" fmla="*/ 3290254 w 7898430"/>
              <a:gd name="connsiteY5" fmla="*/ 1872450 h 4155504"/>
              <a:gd name="connsiteX6" fmla="*/ 1101324 w 7898430"/>
              <a:gd name="connsiteY6" fmla="*/ 1827079 h 4155504"/>
              <a:gd name="connsiteX7" fmla="*/ 133032 w 7898430"/>
              <a:gd name="connsiteY7" fmla="*/ 2807426 h 4155504"/>
              <a:gd name="connsiteX8" fmla="*/ 714499 w 7898430"/>
              <a:gd name="connsiteY8" fmla="*/ 3995437 h 4155504"/>
              <a:gd name="connsiteX9" fmla="*/ 3858928 w 7898430"/>
              <a:gd name="connsiteY9" fmla="*/ 4131023 h 4155504"/>
              <a:gd name="connsiteX10" fmla="*/ 7898430 w 7898430"/>
              <a:gd name="connsiteY10" fmla="*/ 4155504 h 4155504"/>
              <a:gd name="connsiteX0" fmla="*/ 198765 w 7777125"/>
              <a:gd name="connsiteY0" fmla="*/ 0 h 4155504"/>
              <a:gd name="connsiteX1" fmla="*/ 1434090 w 7777125"/>
              <a:gd name="connsiteY1" fmla="*/ 20898 h 4155504"/>
              <a:gd name="connsiteX2" fmla="*/ 4229758 w 7777125"/>
              <a:gd name="connsiteY2" fmla="*/ 48976 h 4155504"/>
              <a:gd name="connsiteX3" fmla="*/ 6841429 w 7777125"/>
              <a:gd name="connsiteY3" fmla="*/ 196518 h 4155504"/>
              <a:gd name="connsiteX4" fmla="*/ 6752559 w 7777125"/>
              <a:gd name="connsiteY4" fmla="*/ 1875825 h 4155504"/>
              <a:gd name="connsiteX5" fmla="*/ 3168949 w 7777125"/>
              <a:gd name="connsiteY5" fmla="*/ 1872450 h 4155504"/>
              <a:gd name="connsiteX6" fmla="*/ 980019 w 7777125"/>
              <a:gd name="connsiteY6" fmla="*/ 1827079 h 4155504"/>
              <a:gd name="connsiteX7" fmla="*/ 11727 w 7777125"/>
              <a:gd name="connsiteY7" fmla="*/ 2807426 h 4155504"/>
              <a:gd name="connsiteX8" fmla="*/ 593194 w 7777125"/>
              <a:gd name="connsiteY8" fmla="*/ 3995437 h 4155504"/>
              <a:gd name="connsiteX9" fmla="*/ 3737623 w 7777125"/>
              <a:gd name="connsiteY9" fmla="*/ 4131023 h 4155504"/>
              <a:gd name="connsiteX10" fmla="*/ 7777125 w 7777125"/>
              <a:gd name="connsiteY10" fmla="*/ 4155504 h 4155504"/>
              <a:gd name="connsiteX0" fmla="*/ 198765 w 7777125"/>
              <a:gd name="connsiteY0" fmla="*/ 13267 h 4168771"/>
              <a:gd name="connsiteX1" fmla="*/ 1434090 w 7777125"/>
              <a:gd name="connsiteY1" fmla="*/ 34165 h 4168771"/>
              <a:gd name="connsiteX2" fmla="*/ 4257512 w 7777125"/>
              <a:gd name="connsiteY2" fmla="*/ 6513 h 4168771"/>
              <a:gd name="connsiteX3" fmla="*/ 6841429 w 7777125"/>
              <a:gd name="connsiteY3" fmla="*/ 209785 h 4168771"/>
              <a:gd name="connsiteX4" fmla="*/ 6752559 w 7777125"/>
              <a:gd name="connsiteY4" fmla="*/ 1889092 h 4168771"/>
              <a:gd name="connsiteX5" fmla="*/ 3168949 w 7777125"/>
              <a:gd name="connsiteY5" fmla="*/ 1885717 h 4168771"/>
              <a:gd name="connsiteX6" fmla="*/ 980019 w 7777125"/>
              <a:gd name="connsiteY6" fmla="*/ 1840346 h 4168771"/>
              <a:gd name="connsiteX7" fmla="*/ 11727 w 7777125"/>
              <a:gd name="connsiteY7" fmla="*/ 2820693 h 4168771"/>
              <a:gd name="connsiteX8" fmla="*/ 593194 w 7777125"/>
              <a:gd name="connsiteY8" fmla="*/ 4008704 h 4168771"/>
              <a:gd name="connsiteX9" fmla="*/ 3737623 w 7777125"/>
              <a:gd name="connsiteY9" fmla="*/ 4144290 h 4168771"/>
              <a:gd name="connsiteX10" fmla="*/ 7777125 w 7777125"/>
              <a:gd name="connsiteY10" fmla="*/ 4168771 h 4168771"/>
              <a:gd name="connsiteX0" fmla="*/ 372223 w 7777125"/>
              <a:gd name="connsiteY0" fmla="*/ 0 h 4176403"/>
              <a:gd name="connsiteX1" fmla="*/ 1434090 w 7777125"/>
              <a:gd name="connsiteY1" fmla="*/ 41797 h 4176403"/>
              <a:gd name="connsiteX2" fmla="*/ 4257512 w 7777125"/>
              <a:gd name="connsiteY2" fmla="*/ 14145 h 4176403"/>
              <a:gd name="connsiteX3" fmla="*/ 6841429 w 7777125"/>
              <a:gd name="connsiteY3" fmla="*/ 217417 h 4176403"/>
              <a:gd name="connsiteX4" fmla="*/ 6752559 w 7777125"/>
              <a:gd name="connsiteY4" fmla="*/ 1896724 h 4176403"/>
              <a:gd name="connsiteX5" fmla="*/ 3168949 w 7777125"/>
              <a:gd name="connsiteY5" fmla="*/ 1893349 h 4176403"/>
              <a:gd name="connsiteX6" fmla="*/ 980019 w 7777125"/>
              <a:gd name="connsiteY6" fmla="*/ 1847978 h 4176403"/>
              <a:gd name="connsiteX7" fmla="*/ 11727 w 7777125"/>
              <a:gd name="connsiteY7" fmla="*/ 2828325 h 4176403"/>
              <a:gd name="connsiteX8" fmla="*/ 593194 w 7777125"/>
              <a:gd name="connsiteY8" fmla="*/ 4016336 h 4176403"/>
              <a:gd name="connsiteX9" fmla="*/ 3737623 w 7777125"/>
              <a:gd name="connsiteY9" fmla="*/ 4151922 h 4176403"/>
              <a:gd name="connsiteX10" fmla="*/ 7777125 w 7777125"/>
              <a:gd name="connsiteY10" fmla="*/ 4176403 h 4176403"/>
              <a:gd name="connsiteX0" fmla="*/ 115504 w 7777125"/>
              <a:gd name="connsiteY0" fmla="*/ 0 h 4169437"/>
              <a:gd name="connsiteX1" fmla="*/ 1434090 w 7777125"/>
              <a:gd name="connsiteY1" fmla="*/ 34831 h 4169437"/>
              <a:gd name="connsiteX2" fmla="*/ 4257512 w 7777125"/>
              <a:gd name="connsiteY2" fmla="*/ 7179 h 4169437"/>
              <a:gd name="connsiteX3" fmla="*/ 6841429 w 7777125"/>
              <a:gd name="connsiteY3" fmla="*/ 210451 h 4169437"/>
              <a:gd name="connsiteX4" fmla="*/ 6752559 w 7777125"/>
              <a:gd name="connsiteY4" fmla="*/ 1889758 h 4169437"/>
              <a:gd name="connsiteX5" fmla="*/ 3168949 w 7777125"/>
              <a:gd name="connsiteY5" fmla="*/ 1886383 h 4169437"/>
              <a:gd name="connsiteX6" fmla="*/ 980019 w 7777125"/>
              <a:gd name="connsiteY6" fmla="*/ 1841012 h 4169437"/>
              <a:gd name="connsiteX7" fmla="*/ 11727 w 7777125"/>
              <a:gd name="connsiteY7" fmla="*/ 2821359 h 4169437"/>
              <a:gd name="connsiteX8" fmla="*/ 593194 w 7777125"/>
              <a:gd name="connsiteY8" fmla="*/ 4009370 h 4169437"/>
              <a:gd name="connsiteX9" fmla="*/ 3737623 w 7777125"/>
              <a:gd name="connsiteY9" fmla="*/ 4144956 h 4169437"/>
              <a:gd name="connsiteX10" fmla="*/ 7777125 w 7777125"/>
              <a:gd name="connsiteY10"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841429 w 7777125"/>
              <a:gd name="connsiteY3" fmla="*/ 210451 h 4169437"/>
              <a:gd name="connsiteX4" fmla="*/ 6752559 w 7777125"/>
              <a:gd name="connsiteY4" fmla="*/ 1889758 h 4169437"/>
              <a:gd name="connsiteX5" fmla="*/ 3168949 w 7777125"/>
              <a:gd name="connsiteY5" fmla="*/ 1886383 h 4169437"/>
              <a:gd name="connsiteX6" fmla="*/ 980019 w 7777125"/>
              <a:gd name="connsiteY6" fmla="*/ 1841012 h 4169437"/>
              <a:gd name="connsiteX7" fmla="*/ 11727 w 7777125"/>
              <a:gd name="connsiteY7" fmla="*/ 2821359 h 4169437"/>
              <a:gd name="connsiteX8" fmla="*/ 593194 w 7777125"/>
              <a:gd name="connsiteY8" fmla="*/ 4009370 h 4169437"/>
              <a:gd name="connsiteX9" fmla="*/ 3737623 w 7777125"/>
              <a:gd name="connsiteY9" fmla="*/ 4144956 h 4169437"/>
              <a:gd name="connsiteX10" fmla="*/ 7777125 w 7777125"/>
              <a:gd name="connsiteY10"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841429 w 7777125"/>
              <a:gd name="connsiteY3" fmla="*/ 210451 h 4169437"/>
              <a:gd name="connsiteX4" fmla="*/ 6752559 w 7777125"/>
              <a:gd name="connsiteY4" fmla="*/ 1889758 h 4169437"/>
              <a:gd name="connsiteX5" fmla="*/ 3189765 w 7777125"/>
              <a:gd name="connsiteY5" fmla="*/ 2018743 h 4169437"/>
              <a:gd name="connsiteX6" fmla="*/ 980019 w 7777125"/>
              <a:gd name="connsiteY6" fmla="*/ 1841012 h 4169437"/>
              <a:gd name="connsiteX7" fmla="*/ 11727 w 7777125"/>
              <a:gd name="connsiteY7" fmla="*/ 2821359 h 4169437"/>
              <a:gd name="connsiteX8" fmla="*/ 593194 w 7777125"/>
              <a:gd name="connsiteY8" fmla="*/ 4009370 h 4169437"/>
              <a:gd name="connsiteX9" fmla="*/ 3737623 w 7777125"/>
              <a:gd name="connsiteY9" fmla="*/ 4144956 h 4169437"/>
              <a:gd name="connsiteX10" fmla="*/ 7777125 w 7777125"/>
              <a:gd name="connsiteY10"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841429 w 7777125"/>
              <a:gd name="connsiteY3" fmla="*/ 210451 h 4169437"/>
              <a:gd name="connsiteX4" fmla="*/ 6752559 w 7777125"/>
              <a:gd name="connsiteY4" fmla="*/ 1889758 h 4169437"/>
              <a:gd name="connsiteX5" fmla="*/ 3189765 w 7777125"/>
              <a:gd name="connsiteY5" fmla="*/ 2018743 h 4169437"/>
              <a:gd name="connsiteX6" fmla="*/ 875944 w 7777125"/>
              <a:gd name="connsiteY6" fmla="*/ 1980338 h 4169437"/>
              <a:gd name="connsiteX7" fmla="*/ 11727 w 7777125"/>
              <a:gd name="connsiteY7" fmla="*/ 2821359 h 4169437"/>
              <a:gd name="connsiteX8" fmla="*/ 593194 w 7777125"/>
              <a:gd name="connsiteY8" fmla="*/ 4009370 h 4169437"/>
              <a:gd name="connsiteX9" fmla="*/ 3737623 w 7777125"/>
              <a:gd name="connsiteY9" fmla="*/ 4144956 h 4169437"/>
              <a:gd name="connsiteX10" fmla="*/ 7777125 w 7777125"/>
              <a:gd name="connsiteY10"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841429 w 7777125"/>
              <a:gd name="connsiteY3" fmla="*/ 210451 h 4169437"/>
              <a:gd name="connsiteX4" fmla="*/ 6752559 w 7777125"/>
              <a:gd name="connsiteY4" fmla="*/ 1889758 h 4169437"/>
              <a:gd name="connsiteX5" fmla="*/ 4050120 w 7777125"/>
              <a:gd name="connsiteY5" fmla="*/ 2053574 h 4169437"/>
              <a:gd name="connsiteX6" fmla="*/ 875944 w 7777125"/>
              <a:gd name="connsiteY6" fmla="*/ 1980338 h 4169437"/>
              <a:gd name="connsiteX7" fmla="*/ 11727 w 7777125"/>
              <a:gd name="connsiteY7" fmla="*/ 2821359 h 4169437"/>
              <a:gd name="connsiteX8" fmla="*/ 593194 w 7777125"/>
              <a:gd name="connsiteY8" fmla="*/ 4009370 h 4169437"/>
              <a:gd name="connsiteX9" fmla="*/ 3737623 w 7777125"/>
              <a:gd name="connsiteY9" fmla="*/ 4144956 h 4169437"/>
              <a:gd name="connsiteX10" fmla="*/ 7777125 w 7777125"/>
              <a:gd name="connsiteY10"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841429 w 7777125"/>
              <a:gd name="connsiteY3" fmla="*/ 210451 h 4169437"/>
              <a:gd name="connsiteX4" fmla="*/ 7102721 w 7777125"/>
              <a:gd name="connsiteY4" fmla="*/ 682699 h 4169437"/>
              <a:gd name="connsiteX5" fmla="*/ 6752559 w 7777125"/>
              <a:gd name="connsiteY5" fmla="*/ 1889758 h 4169437"/>
              <a:gd name="connsiteX6" fmla="*/ 4050120 w 7777125"/>
              <a:gd name="connsiteY6" fmla="*/ 2053574 h 4169437"/>
              <a:gd name="connsiteX7" fmla="*/ 875944 w 7777125"/>
              <a:gd name="connsiteY7" fmla="*/ 1980338 h 4169437"/>
              <a:gd name="connsiteX8" fmla="*/ 11727 w 7777125"/>
              <a:gd name="connsiteY8" fmla="*/ 2821359 h 4169437"/>
              <a:gd name="connsiteX9" fmla="*/ 593194 w 7777125"/>
              <a:gd name="connsiteY9" fmla="*/ 4009370 h 4169437"/>
              <a:gd name="connsiteX10" fmla="*/ 3737623 w 7777125"/>
              <a:gd name="connsiteY10" fmla="*/ 4144956 h 4169437"/>
              <a:gd name="connsiteX11" fmla="*/ 7777125 w 7777125"/>
              <a:gd name="connsiteY11"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841429 w 7777125"/>
              <a:gd name="connsiteY3" fmla="*/ 210451 h 4169437"/>
              <a:gd name="connsiteX4" fmla="*/ 7331687 w 7777125"/>
              <a:gd name="connsiteY4" fmla="*/ 1051913 h 4169437"/>
              <a:gd name="connsiteX5" fmla="*/ 6752559 w 7777125"/>
              <a:gd name="connsiteY5" fmla="*/ 1889758 h 4169437"/>
              <a:gd name="connsiteX6" fmla="*/ 4050120 w 7777125"/>
              <a:gd name="connsiteY6" fmla="*/ 2053574 h 4169437"/>
              <a:gd name="connsiteX7" fmla="*/ 875944 w 7777125"/>
              <a:gd name="connsiteY7" fmla="*/ 1980338 h 4169437"/>
              <a:gd name="connsiteX8" fmla="*/ 11727 w 7777125"/>
              <a:gd name="connsiteY8" fmla="*/ 2821359 h 4169437"/>
              <a:gd name="connsiteX9" fmla="*/ 593194 w 7777125"/>
              <a:gd name="connsiteY9" fmla="*/ 4009370 h 4169437"/>
              <a:gd name="connsiteX10" fmla="*/ 3737623 w 7777125"/>
              <a:gd name="connsiteY10" fmla="*/ 4144956 h 4169437"/>
              <a:gd name="connsiteX11" fmla="*/ 7777125 w 7777125"/>
              <a:gd name="connsiteY11"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841429 w 7777125"/>
              <a:gd name="connsiteY3" fmla="*/ 210451 h 4169437"/>
              <a:gd name="connsiteX4" fmla="*/ 7227612 w 7777125"/>
              <a:gd name="connsiteY4" fmla="*/ 1051913 h 4169437"/>
              <a:gd name="connsiteX5" fmla="*/ 6752559 w 7777125"/>
              <a:gd name="connsiteY5" fmla="*/ 1889758 h 4169437"/>
              <a:gd name="connsiteX6" fmla="*/ 4050120 w 7777125"/>
              <a:gd name="connsiteY6" fmla="*/ 2053574 h 4169437"/>
              <a:gd name="connsiteX7" fmla="*/ 875944 w 7777125"/>
              <a:gd name="connsiteY7" fmla="*/ 1980338 h 4169437"/>
              <a:gd name="connsiteX8" fmla="*/ 11727 w 7777125"/>
              <a:gd name="connsiteY8" fmla="*/ 2821359 h 4169437"/>
              <a:gd name="connsiteX9" fmla="*/ 593194 w 7777125"/>
              <a:gd name="connsiteY9" fmla="*/ 4009370 h 4169437"/>
              <a:gd name="connsiteX10" fmla="*/ 3737623 w 7777125"/>
              <a:gd name="connsiteY10" fmla="*/ 4144956 h 4169437"/>
              <a:gd name="connsiteX11" fmla="*/ 7777125 w 7777125"/>
              <a:gd name="connsiteY11"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508388 w 7777125"/>
              <a:gd name="connsiteY3" fmla="*/ 126855 h 4169437"/>
              <a:gd name="connsiteX4" fmla="*/ 7227612 w 7777125"/>
              <a:gd name="connsiteY4" fmla="*/ 1051913 h 4169437"/>
              <a:gd name="connsiteX5" fmla="*/ 6752559 w 7777125"/>
              <a:gd name="connsiteY5" fmla="*/ 1889758 h 4169437"/>
              <a:gd name="connsiteX6" fmla="*/ 4050120 w 7777125"/>
              <a:gd name="connsiteY6" fmla="*/ 2053574 h 4169437"/>
              <a:gd name="connsiteX7" fmla="*/ 875944 w 7777125"/>
              <a:gd name="connsiteY7" fmla="*/ 1980338 h 4169437"/>
              <a:gd name="connsiteX8" fmla="*/ 11727 w 7777125"/>
              <a:gd name="connsiteY8" fmla="*/ 2821359 h 4169437"/>
              <a:gd name="connsiteX9" fmla="*/ 593194 w 7777125"/>
              <a:gd name="connsiteY9" fmla="*/ 4009370 h 4169437"/>
              <a:gd name="connsiteX10" fmla="*/ 3737623 w 7777125"/>
              <a:gd name="connsiteY10" fmla="*/ 4144956 h 4169437"/>
              <a:gd name="connsiteX11" fmla="*/ 7777125 w 7777125"/>
              <a:gd name="connsiteY11"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640217 w 7777125"/>
              <a:gd name="connsiteY3" fmla="*/ 119889 h 4169437"/>
              <a:gd name="connsiteX4" fmla="*/ 7227612 w 7777125"/>
              <a:gd name="connsiteY4" fmla="*/ 1051913 h 4169437"/>
              <a:gd name="connsiteX5" fmla="*/ 6752559 w 7777125"/>
              <a:gd name="connsiteY5" fmla="*/ 1889758 h 4169437"/>
              <a:gd name="connsiteX6" fmla="*/ 4050120 w 7777125"/>
              <a:gd name="connsiteY6" fmla="*/ 2053574 h 4169437"/>
              <a:gd name="connsiteX7" fmla="*/ 875944 w 7777125"/>
              <a:gd name="connsiteY7" fmla="*/ 1980338 h 4169437"/>
              <a:gd name="connsiteX8" fmla="*/ 11727 w 7777125"/>
              <a:gd name="connsiteY8" fmla="*/ 2821359 h 4169437"/>
              <a:gd name="connsiteX9" fmla="*/ 593194 w 7777125"/>
              <a:gd name="connsiteY9" fmla="*/ 4009370 h 4169437"/>
              <a:gd name="connsiteX10" fmla="*/ 3737623 w 7777125"/>
              <a:gd name="connsiteY10" fmla="*/ 4144956 h 4169437"/>
              <a:gd name="connsiteX11" fmla="*/ 7777125 w 7777125"/>
              <a:gd name="connsiteY11"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640217 w 7777125"/>
              <a:gd name="connsiteY3" fmla="*/ 119889 h 4169437"/>
              <a:gd name="connsiteX4" fmla="*/ 7227612 w 7777125"/>
              <a:gd name="connsiteY4" fmla="*/ 1051913 h 4169437"/>
              <a:gd name="connsiteX5" fmla="*/ 6620730 w 7777125"/>
              <a:gd name="connsiteY5" fmla="*/ 1889758 h 4169437"/>
              <a:gd name="connsiteX6" fmla="*/ 4050120 w 7777125"/>
              <a:gd name="connsiteY6" fmla="*/ 2053574 h 4169437"/>
              <a:gd name="connsiteX7" fmla="*/ 875944 w 7777125"/>
              <a:gd name="connsiteY7" fmla="*/ 1980338 h 4169437"/>
              <a:gd name="connsiteX8" fmla="*/ 11727 w 7777125"/>
              <a:gd name="connsiteY8" fmla="*/ 2821359 h 4169437"/>
              <a:gd name="connsiteX9" fmla="*/ 593194 w 7777125"/>
              <a:gd name="connsiteY9" fmla="*/ 4009370 h 4169437"/>
              <a:gd name="connsiteX10" fmla="*/ 3737623 w 7777125"/>
              <a:gd name="connsiteY10" fmla="*/ 4144956 h 4169437"/>
              <a:gd name="connsiteX11" fmla="*/ 7777125 w 7777125"/>
              <a:gd name="connsiteY11" fmla="*/ 4169437 h 4169437"/>
              <a:gd name="connsiteX0" fmla="*/ 115504 w 7777125"/>
              <a:gd name="connsiteY0" fmla="*/ 0 h 4169437"/>
              <a:gd name="connsiteX1" fmla="*/ 1434090 w 7777125"/>
              <a:gd name="connsiteY1" fmla="*/ 34831 h 4169437"/>
              <a:gd name="connsiteX2" fmla="*/ 4361588 w 7777125"/>
              <a:gd name="connsiteY2" fmla="*/ 28078 h 4169437"/>
              <a:gd name="connsiteX3" fmla="*/ 6640217 w 7777125"/>
              <a:gd name="connsiteY3" fmla="*/ 119889 h 4169437"/>
              <a:gd name="connsiteX4" fmla="*/ 7227612 w 7777125"/>
              <a:gd name="connsiteY4" fmla="*/ 1051913 h 4169437"/>
              <a:gd name="connsiteX5" fmla="*/ 6620730 w 7777125"/>
              <a:gd name="connsiteY5" fmla="*/ 1889758 h 4169437"/>
              <a:gd name="connsiteX6" fmla="*/ 4077875 w 7777125"/>
              <a:gd name="connsiteY6" fmla="*/ 1976944 h 4169437"/>
              <a:gd name="connsiteX7" fmla="*/ 875944 w 7777125"/>
              <a:gd name="connsiteY7" fmla="*/ 1980338 h 4169437"/>
              <a:gd name="connsiteX8" fmla="*/ 11727 w 7777125"/>
              <a:gd name="connsiteY8" fmla="*/ 2821359 h 4169437"/>
              <a:gd name="connsiteX9" fmla="*/ 593194 w 7777125"/>
              <a:gd name="connsiteY9" fmla="*/ 4009370 h 4169437"/>
              <a:gd name="connsiteX10" fmla="*/ 3737623 w 7777125"/>
              <a:gd name="connsiteY10" fmla="*/ 4144956 h 4169437"/>
              <a:gd name="connsiteX11" fmla="*/ 7777125 w 7777125"/>
              <a:gd name="connsiteY11" fmla="*/ 4169437 h 4169437"/>
              <a:gd name="connsiteX0" fmla="*/ 135892 w 7797513"/>
              <a:gd name="connsiteY0" fmla="*/ 0 h 4169437"/>
              <a:gd name="connsiteX1" fmla="*/ 1454478 w 7797513"/>
              <a:gd name="connsiteY1" fmla="*/ 34831 h 4169437"/>
              <a:gd name="connsiteX2" fmla="*/ 4381976 w 7797513"/>
              <a:gd name="connsiteY2" fmla="*/ 28078 h 4169437"/>
              <a:gd name="connsiteX3" fmla="*/ 6660605 w 7797513"/>
              <a:gd name="connsiteY3" fmla="*/ 119889 h 4169437"/>
              <a:gd name="connsiteX4" fmla="*/ 7248000 w 7797513"/>
              <a:gd name="connsiteY4" fmla="*/ 1051913 h 4169437"/>
              <a:gd name="connsiteX5" fmla="*/ 6641118 w 7797513"/>
              <a:gd name="connsiteY5" fmla="*/ 1889758 h 4169437"/>
              <a:gd name="connsiteX6" fmla="*/ 4098263 w 7797513"/>
              <a:gd name="connsiteY6" fmla="*/ 1976944 h 4169437"/>
              <a:gd name="connsiteX7" fmla="*/ 896332 w 7797513"/>
              <a:gd name="connsiteY7" fmla="*/ 1980338 h 4169437"/>
              <a:gd name="connsiteX8" fmla="*/ 11299 w 7797513"/>
              <a:gd name="connsiteY8" fmla="*/ 2974618 h 4169437"/>
              <a:gd name="connsiteX9" fmla="*/ 613582 w 7797513"/>
              <a:gd name="connsiteY9" fmla="*/ 4009370 h 4169437"/>
              <a:gd name="connsiteX10" fmla="*/ 3758011 w 7797513"/>
              <a:gd name="connsiteY10" fmla="*/ 4144956 h 4169437"/>
              <a:gd name="connsiteX11" fmla="*/ 7797513 w 7797513"/>
              <a:gd name="connsiteY11" fmla="*/ 4169437 h 4169437"/>
              <a:gd name="connsiteX0" fmla="*/ 115505 w 7777126"/>
              <a:gd name="connsiteY0" fmla="*/ 0 h 4169437"/>
              <a:gd name="connsiteX1" fmla="*/ 1434091 w 7777126"/>
              <a:gd name="connsiteY1" fmla="*/ 34831 h 4169437"/>
              <a:gd name="connsiteX2" fmla="*/ 4361589 w 7777126"/>
              <a:gd name="connsiteY2" fmla="*/ 28078 h 4169437"/>
              <a:gd name="connsiteX3" fmla="*/ 6640218 w 7777126"/>
              <a:gd name="connsiteY3" fmla="*/ 119889 h 4169437"/>
              <a:gd name="connsiteX4" fmla="*/ 7227613 w 7777126"/>
              <a:gd name="connsiteY4" fmla="*/ 1051913 h 4169437"/>
              <a:gd name="connsiteX5" fmla="*/ 6620731 w 7777126"/>
              <a:gd name="connsiteY5" fmla="*/ 1889758 h 4169437"/>
              <a:gd name="connsiteX6" fmla="*/ 4077876 w 7777126"/>
              <a:gd name="connsiteY6" fmla="*/ 1976944 h 4169437"/>
              <a:gd name="connsiteX7" fmla="*/ 875945 w 7777126"/>
              <a:gd name="connsiteY7" fmla="*/ 1980338 h 4169437"/>
              <a:gd name="connsiteX8" fmla="*/ 11727 w 7777126"/>
              <a:gd name="connsiteY8" fmla="*/ 2877089 h 4169437"/>
              <a:gd name="connsiteX9" fmla="*/ 593195 w 7777126"/>
              <a:gd name="connsiteY9" fmla="*/ 4009370 h 4169437"/>
              <a:gd name="connsiteX10" fmla="*/ 3737624 w 7777126"/>
              <a:gd name="connsiteY10" fmla="*/ 4144956 h 4169437"/>
              <a:gd name="connsiteX11" fmla="*/ 7777126 w 7777126"/>
              <a:gd name="connsiteY11" fmla="*/ 4169437 h 4169437"/>
              <a:gd name="connsiteX0" fmla="*/ 115505 w 7777126"/>
              <a:gd name="connsiteY0" fmla="*/ 0 h 4169437"/>
              <a:gd name="connsiteX1" fmla="*/ 1434091 w 7777126"/>
              <a:gd name="connsiteY1" fmla="*/ 34831 h 4169437"/>
              <a:gd name="connsiteX2" fmla="*/ 4361589 w 7777126"/>
              <a:gd name="connsiteY2" fmla="*/ 28078 h 4169437"/>
              <a:gd name="connsiteX3" fmla="*/ 6640218 w 7777126"/>
              <a:gd name="connsiteY3" fmla="*/ 119889 h 4169437"/>
              <a:gd name="connsiteX4" fmla="*/ 7227613 w 7777126"/>
              <a:gd name="connsiteY4" fmla="*/ 1051913 h 4169437"/>
              <a:gd name="connsiteX5" fmla="*/ 6620731 w 7777126"/>
              <a:gd name="connsiteY5" fmla="*/ 1889758 h 4169437"/>
              <a:gd name="connsiteX6" fmla="*/ 4077876 w 7777126"/>
              <a:gd name="connsiteY6" fmla="*/ 1976944 h 4169437"/>
              <a:gd name="connsiteX7" fmla="*/ 751054 w 7777126"/>
              <a:gd name="connsiteY7" fmla="*/ 1966405 h 4169437"/>
              <a:gd name="connsiteX8" fmla="*/ 11727 w 7777126"/>
              <a:gd name="connsiteY8" fmla="*/ 2877089 h 4169437"/>
              <a:gd name="connsiteX9" fmla="*/ 593195 w 7777126"/>
              <a:gd name="connsiteY9" fmla="*/ 4009370 h 4169437"/>
              <a:gd name="connsiteX10" fmla="*/ 3737624 w 7777126"/>
              <a:gd name="connsiteY10" fmla="*/ 4144956 h 4169437"/>
              <a:gd name="connsiteX11" fmla="*/ 7777126 w 7777126"/>
              <a:gd name="connsiteY11" fmla="*/ 4169437 h 4169437"/>
              <a:gd name="connsiteX0" fmla="*/ 118922 w 7780543"/>
              <a:gd name="connsiteY0" fmla="*/ 0 h 4169437"/>
              <a:gd name="connsiteX1" fmla="*/ 1437508 w 7780543"/>
              <a:gd name="connsiteY1" fmla="*/ 34831 h 4169437"/>
              <a:gd name="connsiteX2" fmla="*/ 4365006 w 7780543"/>
              <a:gd name="connsiteY2" fmla="*/ 28078 h 4169437"/>
              <a:gd name="connsiteX3" fmla="*/ 6643635 w 7780543"/>
              <a:gd name="connsiteY3" fmla="*/ 119889 h 4169437"/>
              <a:gd name="connsiteX4" fmla="*/ 7231030 w 7780543"/>
              <a:gd name="connsiteY4" fmla="*/ 1051913 h 4169437"/>
              <a:gd name="connsiteX5" fmla="*/ 6624148 w 7780543"/>
              <a:gd name="connsiteY5" fmla="*/ 1889758 h 4169437"/>
              <a:gd name="connsiteX6" fmla="*/ 4081293 w 7780543"/>
              <a:gd name="connsiteY6" fmla="*/ 1976944 h 4169437"/>
              <a:gd name="connsiteX7" fmla="*/ 754471 w 7780543"/>
              <a:gd name="connsiteY7" fmla="*/ 1966405 h 4169437"/>
              <a:gd name="connsiteX8" fmla="*/ 15144 w 7780543"/>
              <a:gd name="connsiteY8" fmla="*/ 2877089 h 4169437"/>
              <a:gd name="connsiteX9" fmla="*/ 471722 w 7780543"/>
              <a:gd name="connsiteY9" fmla="*/ 3904875 h 4169437"/>
              <a:gd name="connsiteX10" fmla="*/ 3741041 w 7780543"/>
              <a:gd name="connsiteY10" fmla="*/ 4144956 h 4169437"/>
              <a:gd name="connsiteX11" fmla="*/ 7780543 w 7780543"/>
              <a:gd name="connsiteY11" fmla="*/ 4169437 h 4169437"/>
              <a:gd name="connsiteX0" fmla="*/ 118922 w 7780543"/>
              <a:gd name="connsiteY0" fmla="*/ 0 h 4169437"/>
              <a:gd name="connsiteX1" fmla="*/ 1437508 w 7780543"/>
              <a:gd name="connsiteY1" fmla="*/ 34831 h 4169437"/>
              <a:gd name="connsiteX2" fmla="*/ 4365006 w 7780543"/>
              <a:gd name="connsiteY2" fmla="*/ 28078 h 4169437"/>
              <a:gd name="connsiteX3" fmla="*/ 6643635 w 7780543"/>
              <a:gd name="connsiteY3" fmla="*/ 119889 h 4169437"/>
              <a:gd name="connsiteX4" fmla="*/ 7231030 w 7780543"/>
              <a:gd name="connsiteY4" fmla="*/ 1051913 h 4169437"/>
              <a:gd name="connsiteX5" fmla="*/ 6624148 w 7780543"/>
              <a:gd name="connsiteY5" fmla="*/ 1889758 h 4169437"/>
              <a:gd name="connsiteX6" fmla="*/ 4081293 w 7780543"/>
              <a:gd name="connsiteY6" fmla="*/ 1976944 h 4169437"/>
              <a:gd name="connsiteX7" fmla="*/ 664272 w 7780543"/>
              <a:gd name="connsiteY7" fmla="*/ 1917642 h 4169437"/>
              <a:gd name="connsiteX8" fmla="*/ 15144 w 7780543"/>
              <a:gd name="connsiteY8" fmla="*/ 2877089 h 4169437"/>
              <a:gd name="connsiteX9" fmla="*/ 471722 w 7780543"/>
              <a:gd name="connsiteY9" fmla="*/ 3904875 h 4169437"/>
              <a:gd name="connsiteX10" fmla="*/ 3741041 w 7780543"/>
              <a:gd name="connsiteY10" fmla="*/ 4144956 h 4169437"/>
              <a:gd name="connsiteX11" fmla="*/ 7780543 w 7780543"/>
              <a:gd name="connsiteY11" fmla="*/ 4169437 h 4169437"/>
              <a:gd name="connsiteX0" fmla="*/ 118922 w 7780543"/>
              <a:gd name="connsiteY0" fmla="*/ 0 h 4169437"/>
              <a:gd name="connsiteX1" fmla="*/ 1437508 w 7780543"/>
              <a:gd name="connsiteY1" fmla="*/ 34831 h 4169437"/>
              <a:gd name="connsiteX2" fmla="*/ 4365006 w 7780543"/>
              <a:gd name="connsiteY2" fmla="*/ 28078 h 4169437"/>
              <a:gd name="connsiteX3" fmla="*/ 6643635 w 7780543"/>
              <a:gd name="connsiteY3" fmla="*/ 119889 h 4169437"/>
              <a:gd name="connsiteX4" fmla="*/ 7231030 w 7780543"/>
              <a:gd name="connsiteY4" fmla="*/ 1051913 h 4169437"/>
              <a:gd name="connsiteX5" fmla="*/ 6624148 w 7780543"/>
              <a:gd name="connsiteY5" fmla="*/ 1889758 h 4169437"/>
              <a:gd name="connsiteX6" fmla="*/ 4081293 w 7780543"/>
              <a:gd name="connsiteY6" fmla="*/ 1976944 h 4169437"/>
              <a:gd name="connsiteX7" fmla="*/ 664272 w 7780543"/>
              <a:gd name="connsiteY7" fmla="*/ 1917642 h 4169437"/>
              <a:gd name="connsiteX8" fmla="*/ 15144 w 7780543"/>
              <a:gd name="connsiteY8" fmla="*/ 2877089 h 4169437"/>
              <a:gd name="connsiteX9" fmla="*/ 471722 w 7780543"/>
              <a:gd name="connsiteY9" fmla="*/ 3904875 h 4169437"/>
              <a:gd name="connsiteX10" fmla="*/ 3741041 w 7780543"/>
              <a:gd name="connsiteY10" fmla="*/ 4144956 h 4169437"/>
              <a:gd name="connsiteX11" fmla="*/ 7780543 w 7780543"/>
              <a:gd name="connsiteY11" fmla="*/ 4169437 h 4169437"/>
              <a:gd name="connsiteX0" fmla="*/ 118922 w 7780543"/>
              <a:gd name="connsiteY0" fmla="*/ 0 h 4169437"/>
              <a:gd name="connsiteX1" fmla="*/ 1437508 w 7780543"/>
              <a:gd name="connsiteY1" fmla="*/ 34831 h 4169437"/>
              <a:gd name="connsiteX2" fmla="*/ 4365006 w 7780543"/>
              <a:gd name="connsiteY2" fmla="*/ 28078 h 4169437"/>
              <a:gd name="connsiteX3" fmla="*/ 6643635 w 7780543"/>
              <a:gd name="connsiteY3" fmla="*/ 119889 h 4169437"/>
              <a:gd name="connsiteX4" fmla="*/ 7231030 w 7780543"/>
              <a:gd name="connsiteY4" fmla="*/ 1051913 h 4169437"/>
              <a:gd name="connsiteX5" fmla="*/ 6624148 w 7780543"/>
              <a:gd name="connsiteY5" fmla="*/ 1889758 h 4169437"/>
              <a:gd name="connsiteX6" fmla="*/ 4081293 w 7780543"/>
              <a:gd name="connsiteY6" fmla="*/ 1976944 h 4169437"/>
              <a:gd name="connsiteX7" fmla="*/ 664272 w 7780543"/>
              <a:gd name="connsiteY7" fmla="*/ 1917642 h 4169437"/>
              <a:gd name="connsiteX8" fmla="*/ 15144 w 7780543"/>
              <a:gd name="connsiteY8" fmla="*/ 2877089 h 4169437"/>
              <a:gd name="connsiteX9" fmla="*/ 471722 w 7780543"/>
              <a:gd name="connsiteY9" fmla="*/ 3904875 h 4169437"/>
              <a:gd name="connsiteX10" fmla="*/ 3741041 w 7780543"/>
              <a:gd name="connsiteY10" fmla="*/ 4144956 h 4169437"/>
              <a:gd name="connsiteX11" fmla="*/ 7780543 w 7780543"/>
              <a:gd name="connsiteY11" fmla="*/ 4169437 h 4169437"/>
              <a:gd name="connsiteX0" fmla="*/ 118922 w 7780543"/>
              <a:gd name="connsiteY0" fmla="*/ 0 h 4169437"/>
              <a:gd name="connsiteX1" fmla="*/ 1437508 w 7780543"/>
              <a:gd name="connsiteY1" fmla="*/ 34831 h 4169437"/>
              <a:gd name="connsiteX2" fmla="*/ 4365006 w 7780543"/>
              <a:gd name="connsiteY2" fmla="*/ 28078 h 4169437"/>
              <a:gd name="connsiteX3" fmla="*/ 6643635 w 7780543"/>
              <a:gd name="connsiteY3" fmla="*/ 119889 h 4169437"/>
              <a:gd name="connsiteX4" fmla="*/ 7231030 w 7780543"/>
              <a:gd name="connsiteY4" fmla="*/ 1051913 h 4169437"/>
              <a:gd name="connsiteX5" fmla="*/ 6624148 w 7780543"/>
              <a:gd name="connsiteY5" fmla="*/ 1889758 h 4169437"/>
              <a:gd name="connsiteX6" fmla="*/ 4081293 w 7780543"/>
              <a:gd name="connsiteY6" fmla="*/ 1976944 h 4169437"/>
              <a:gd name="connsiteX7" fmla="*/ 608765 w 7780543"/>
              <a:gd name="connsiteY7" fmla="*/ 1966406 h 4169437"/>
              <a:gd name="connsiteX8" fmla="*/ 15144 w 7780543"/>
              <a:gd name="connsiteY8" fmla="*/ 2877089 h 4169437"/>
              <a:gd name="connsiteX9" fmla="*/ 471722 w 7780543"/>
              <a:gd name="connsiteY9" fmla="*/ 3904875 h 4169437"/>
              <a:gd name="connsiteX10" fmla="*/ 3741041 w 7780543"/>
              <a:gd name="connsiteY10" fmla="*/ 4144956 h 4169437"/>
              <a:gd name="connsiteX11" fmla="*/ 7780543 w 7780543"/>
              <a:gd name="connsiteY11" fmla="*/ 4169437 h 4169437"/>
              <a:gd name="connsiteX0" fmla="*/ 118922 w 7780543"/>
              <a:gd name="connsiteY0" fmla="*/ 0 h 4169437"/>
              <a:gd name="connsiteX1" fmla="*/ 1437508 w 7780543"/>
              <a:gd name="connsiteY1" fmla="*/ 34831 h 4169437"/>
              <a:gd name="connsiteX2" fmla="*/ 4365006 w 7780543"/>
              <a:gd name="connsiteY2" fmla="*/ 28078 h 4169437"/>
              <a:gd name="connsiteX3" fmla="*/ 6643635 w 7780543"/>
              <a:gd name="connsiteY3" fmla="*/ 119889 h 4169437"/>
              <a:gd name="connsiteX4" fmla="*/ 7231030 w 7780543"/>
              <a:gd name="connsiteY4" fmla="*/ 1051913 h 4169437"/>
              <a:gd name="connsiteX5" fmla="*/ 6624148 w 7780543"/>
              <a:gd name="connsiteY5" fmla="*/ 1889758 h 4169437"/>
              <a:gd name="connsiteX6" fmla="*/ 4081293 w 7780543"/>
              <a:gd name="connsiteY6" fmla="*/ 1976944 h 4169437"/>
              <a:gd name="connsiteX7" fmla="*/ 608765 w 7780543"/>
              <a:gd name="connsiteY7" fmla="*/ 1966406 h 4169437"/>
              <a:gd name="connsiteX8" fmla="*/ 15144 w 7780543"/>
              <a:gd name="connsiteY8" fmla="*/ 2877089 h 4169437"/>
              <a:gd name="connsiteX9" fmla="*/ 471722 w 7780543"/>
              <a:gd name="connsiteY9" fmla="*/ 3904875 h 4169437"/>
              <a:gd name="connsiteX10" fmla="*/ 3741041 w 7780543"/>
              <a:gd name="connsiteY10" fmla="*/ 4144956 h 4169437"/>
              <a:gd name="connsiteX11" fmla="*/ 7780543 w 7780543"/>
              <a:gd name="connsiteY11" fmla="*/ 4169437 h 4169437"/>
              <a:gd name="connsiteX0" fmla="*/ 103998 w 7765619"/>
              <a:gd name="connsiteY0" fmla="*/ 0 h 4169437"/>
              <a:gd name="connsiteX1" fmla="*/ 1422584 w 7765619"/>
              <a:gd name="connsiteY1" fmla="*/ 34831 h 4169437"/>
              <a:gd name="connsiteX2" fmla="*/ 4350082 w 7765619"/>
              <a:gd name="connsiteY2" fmla="*/ 28078 h 4169437"/>
              <a:gd name="connsiteX3" fmla="*/ 6628711 w 7765619"/>
              <a:gd name="connsiteY3" fmla="*/ 119889 h 4169437"/>
              <a:gd name="connsiteX4" fmla="*/ 7216106 w 7765619"/>
              <a:gd name="connsiteY4" fmla="*/ 1051913 h 4169437"/>
              <a:gd name="connsiteX5" fmla="*/ 6609224 w 7765619"/>
              <a:gd name="connsiteY5" fmla="*/ 1889758 h 4169437"/>
              <a:gd name="connsiteX6" fmla="*/ 4066369 w 7765619"/>
              <a:gd name="connsiteY6" fmla="*/ 1976944 h 4169437"/>
              <a:gd name="connsiteX7" fmla="*/ 593841 w 7765619"/>
              <a:gd name="connsiteY7" fmla="*/ 1966406 h 4169437"/>
              <a:gd name="connsiteX8" fmla="*/ 220 w 7765619"/>
              <a:gd name="connsiteY8" fmla="*/ 2877089 h 4169437"/>
              <a:gd name="connsiteX9" fmla="*/ 456798 w 7765619"/>
              <a:gd name="connsiteY9" fmla="*/ 3904875 h 4169437"/>
              <a:gd name="connsiteX10" fmla="*/ 3726117 w 7765619"/>
              <a:gd name="connsiteY10" fmla="*/ 4144956 h 4169437"/>
              <a:gd name="connsiteX11" fmla="*/ 7765619 w 7765619"/>
              <a:gd name="connsiteY11" fmla="*/ 4169437 h 4169437"/>
              <a:gd name="connsiteX0" fmla="*/ 103998 w 7765619"/>
              <a:gd name="connsiteY0" fmla="*/ 0 h 4169437"/>
              <a:gd name="connsiteX1" fmla="*/ 1422584 w 7765619"/>
              <a:gd name="connsiteY1" fmla="*/ 34831 h 4169437"/>
              <a:gd name="connsiteX2" fmla="*/ 4350082 w 7765619"/>
              <a:gd name="connsiteY2" fmla="*/ 28078 h 4169437"/>
              <a:gd name="connsiteX3" fmla="*/ 6628711 w 7765619"/>
              <a:gd name="connsiteY3" fmla="*/ 119889 h 4169437"/>
              <a:gd name="connsiteX4" fmla="*/ 7216106 w 7765619"/>
              <a:gd name="connsiteY4" fmla="*/ 1051913 h 4169437"/>
              <a:gd name="connsiteX5" fmla="*/ 6609224 w 7765619"/>
              <a:gd name="connsiteY5" fmla="*/ 1889758 h 4169437"/>
              <a:gd name="connsiteX6" fmla="*/ 4066369 w 7765619"/>
              <a:gd name="connsiteY6" fmla="*/ 1976944 h 4169437"/>
              <a:gd name="connsiteX7" fmla="*/ 593841 w 7765619"/>
              <a:gd name="connsiteY7" fmla="*/ 1966406 h 4169437"/>
              <a:gd name="connsiteX8" fmla="*/ 220 w 7765619"/>
              <a:gd name="connsiteY8" fmla="*/ 2877089 h 4169437"/>
              <a:gd name="connsiteX9" fmla="*/ 456798 w 7765619"/>
              <a:gd name="connsiteY9" fmla="*/ 3904875 h 4169437"/>
              <a:gd name="connsiteX10" fmla="*/ 2463337 w 7765619"/>
              <a:gd name="connsiteY10" fmla="*/ 4151922 h 4169437"/>
              <a:gd name="connsiteX11" fmla="*/ 7765619 w 7765619"/>
              <a:gd name="connsiteY11" fmla="*/ 4169437 h 4169437"/>
              <a:gd name="connsiteX0" fmla="*/ 103998 w 7765619"/>
              <a:gd name="connsiteY0" fmla="*/ 0 h 4169437"/>
              <a:gd name="connsiteX1" fmla="*/ 1422584 w 7765619"/>
              <a:gd name="connsiteY1" fmla="*/ 34831 h 4169437"/>
              <a:gd name="connsiteX2" fmla="*/ 4350082 w 7765619"/>
              <a:gd name="connsiteY2" fmla="*/ 28078 h 4169437"/>
              <a:gd name="connsiteX3" fmla="*/ 6628711 w 7765619"/>
              <a:gd name="connsiteY3" fmla="*/ 119889 h 4169437"/>
              <a:gd name="connsiteX4" fmla="*/ 7216106 w 7765619"/>
              <a:gd name="connsiteY4" fmla="*/ 1051913 h 4169437"/>
              <a:gd name="connsiteX5" fmla="*/ 6609224 w 7765619"/>
              <a:gd name="connsiteY5" fmla="*/ 1889758 h 4169437"/>
              <a:gd name="connsiteX6" fmla="*/ 4066369 w 7765619"/>
              <a:gd name="connsiteY6" fmla="*/ 1976944 h 4169437"/>
              <a:gd name="connsiteX7" fmla="*/ 593841 w 7765619"/>
              <a:gd name="connsiteY7" fmla="*/ 1966406 h 4169437"/>
              <a:gd name="connsiteX8" fmla="*/ 220 w 7765619"/>
              <a:gd name="connsiteY8" fmla="*/ 2897988 h 4169437"/>
              <a:gd name="connsiteX9" fmla="*/ 456798 w 7765619"/>
              <a:gd name="connsiteY9" fmla="*/ 3904875 h 4169437"/>
              <a:gd name="connsiteX10" fmla="*/ 2463337 w 7765619"/>
              <a:gd name="connsiteY10" fmla="*/ 4151922 h 4169437"/>
              <a:gd name="connsiteX11" fmla="*/ 7765619 w 7765619"/>
              <a:gd name="connsiteY11" fmla="*/ 4169437 h 4169437"/>
              <a:gd name="connsiteX0" fmla="*/ 201076 w 7862697"/>
              <a:gd name="connsiteY0" fmla="*/ 0 h 4169437"/>
              <a:gd name="connsiteX1" fmla="*/ 1519662 w 7862697"/>
              <a:gd name="connsiteY1" fmla="*/ 34831 h 4169437"/>
              <a:gd name="connsiteX2" fmla="*/ 4447160 w 7862697"/>
              <a:gd name="connsiteY2" fmla="*/ 28078 h 4169437"/>
              <a:gd name="connsiteX3" fmla="*/ 6725789 w 7862697"/>
              <a:gd name="connsiteY3" fmla="*/ 119889 h 4169437"/>
              <a:gd name="connsiteX4" fmla="*/ 7313184 w 7862697"/>
              <a:gd name="connsiteY4" fmla="*/ 1051913 h 4169437"/>
              <a:gd name="connsiteX5" fmla="*/ 6706302 w 7862697"/>
              <a:gd name="connsiteY5" fmla="*/ 1889758 h 4169437"/>
              <a:gd name="connsiteX6" fmla="*/ 4163447 w 7862697"/>
              <a:gd name="connsiteY6" fmla="*/ 1976944 h 4169437"/>
              <a:gd name="connsiteX7" fmla="*/ 690919 w 7862697"/>
              <a:gd name="connsiteY7" fmla="*/ 1966406 h 4169437"/>
              <a:gd name="connsiteX8" fmla="*/ 162 w 7862697"/>
              <a:gd name="connsiteY8" fmla="*/ 2918887 h 4169437"/>
              <a:gd name="connsiteX9" fmla="*/ 553876 w 7862697"/>
              <a:gd name="connsiteY9" fmla="*/ 3904875 h 4169437"/>
              <a:gd name="connsiteX10" fmla="*/ 2560415 w 7862697"/>
              <a:gd name="connsiteY10" fmla="*/ 4151922 h 4169437"/>
              <a:gd name="connsiteX11" fmla="*/ 7862697 w 7862697"/>
              <a:gd name="connsiteY11" fmla="*/ 4169437 h 4169437"/>
              <a:gd name="connsiteX0" fmla="*/ 159466 w 7821087"/>
              <a:gd name="connsiteY0" fmla="*/ 0 h 4169437"/>
              <a:gd name="connsiteX1" fmla="*/ 1478052 w 7821087"/>
              <a:gd name="connsiteY1" fmla="*/ 34831 h 4169437"/>
              <a:gd name="connsiteX2" fmla="*/ 4405550 w 7821087"/>
              <a:gd name="connsiteY2" fmla="*/ 28078 h 4169437"/>
              <a:gd name="connsiteX3" fmla="*/ 6684179 w 7821087"/>
              <a:gd name="connsiteY3" fmla="*/ 119889 h 4169437"/>
              <a:gd name="connsiteX4" fmla="*/ 7271574 w 7821087"/>
              <a:gd name="connsiteY4" fmla="*/ 1051913 h 4169437"/>
              <a:gd name="connsiteX5" fmla="*/ 6664692 w 7821087"/>
              <a:gd name="connsiteY5" fmla="*/ 1889758 h 4169437"/>
              <a:gd name="connsiteX6" fmla="*/ 4121837 w 7821087"/>
              <a:gd name="connsiteY6" fmla="*/ 1976944 h 4169437"/>
              <a:gd name="connsiteX7" fmla="*/ 649309 w 7821087"/>
              <a:gd name="connsiteY7" fmla="*/ 1966406 h 4169437"/>
              <a:gd name="connsiteX8" fmla="*/ 183 w 7821087"/>
              <a:gd name="connsiteY8" fmla="*/ 2918887 h 4169437"/>
              <a:gd name="connsiteX9" fmla="*/ 512266 w 7821087"/>
              <a:gd name="connsiteY9" fmla="*/ 3904875 h 4169437"/>
              <a:gd name="connsiteX10" fmla="*/ 2518805 w 7821087"/>
              <a:gd name="connsiteY10" fmla="*/ 4151922 h 4169437"/>
              <a:gd name="connsiteX11" fmla="*/ 7821087 w 7821087"/>
              <a:gd name="connsiteY11" fmla="*/ 4169437 h 4169437"/>
              <a:gd name="connsiteX0" fmla="*/ 159283 w 7820904"/>
              <a:gd name="connsiteY0" fmla="*/ 0 h 4169437"/>
              <a:gd name="connsiteX1" fmla="*/ 1477869 w 7820904"/>
              <a:gd name="connsiteY1" fmla="*/ 34831 h 4169437"/>
              <a:gd name="connsiteX2" fmla="*/ 4405367 w 7820904"/>
              <a:gd name="connsiteY2" fmla="*/ 28078 h 4169437"/>
              <a:gd name="connsiteX3" fmla="*/ 6683996 w 7820904"/>
              <a:gd name="connsiteY3" fmla="*/ 119889 h 4169437"/>
              <a:gd name="connsiteX4" fmla="*/ 7271391 w 7820904"/>
              <a:gd name="connsiteY4" fmla="*/ 1051913 h 4169437"/>
              <a:gd name="connsiteX5" fmla="*/ 6664509 w 7820904"/>
              <a:gd name="connsiteY5" fmla="*/ 1889758 h 4169437"/>
              <a:gd name="connsiteX6" fmla="*/ 4121654 w 7820904"/>
              <a:gd name="connsiteY6" fmla="*/ 1976944 h 4169437"/>
              <a:gd name="connsiteX7" fmla="*/ 649126 w 7820904"/>
              <a:gd name="connsiteY7" fmla="*/ 1966406 h 4169437"/>
              <a:gd name="connsiteX8" fmla="*/ 0 w 7820904"/>
              <a:gd name="connsiteY8" fmla="*/ 2918887 h 4169437"/>
              <a:gd name="connsiteX9" fmla="*/ 512083 w 7820904"/>
              <a:gd name="connsiteY9" fmla="*/ 3904875 h 4169437"/>
              <a:gd name="connsiteX10" fmla="*/ 2518622 w 7820904"/>
              <a:gd name="connsiteY10" fmla="*/ 4151922 h 4169437"/>
              <a:gd name="connsiteX11" fmla="*/ 7820904 w 7820904"/>
              <a:gd name="connsiteY11" fmla="*/ 4169437 h 4169437"/>
              <a:gd name="connsiteX0" fmla="*/ 159283 w 7820904"/>
              <a:gd name="connsiteY0" fmla="*/ 0 h 4169437"/>
              <a:gd name="connsiteX1" fmla="*/ 1477869 w 7820904"/>
              <a:gd name="connsiteY1" fmla="*/ 34831 h 4169437"/>
              <a:gd name="connsiteX2" fmla="*/ 4405367 w 7820904"/>
              <a:gd name="connsiteY2" fmla="*/ 28078 h 4169437"/>
              <a:gd name="connsiteX3" fmla="*/ 6683996 w 7820904"/>
              <a:gd name="connsiteY3" fmla="*/ 119889 h 4169437"/>
              <a:gd name="connsiteX4" fmla="*/ 7271391 w 7820904"/>
              <a:gd name="connsiteY4" fmla="*/ 1051913 h 4169437"/>
              <a:gd name="connsiteX5" fmla="*/ 6664509 w 7820904"/>
              <a:gd name="connsiteY5" fmla="*/ 1889758 h 4169437"/>
              <a:gd name="connsiteX6" fmla="*/ 4121654 w 7820904"/>
              <a:gd name="connsiteY6" fmla="*/ 1976944 h 4169437"/>
              <a:gd name="connsiteX7" fmla="*/ 649126 w 7820904"/>
              <a:gd name="connsiteY7" fmla="*/ 1966406 h 4169437"/>
              <a:gd name="connsiteX8" fmla="*/ 0 w 7820904"/>
              <a:gd name="connsiteY8" fmla="*/ 2918887 h 4169437"/>
              <a:gd name="connsiteX9" fmla="*/ 512083 w 7820904"/>
              <a:gd name="connsiteY9" fmla="*/ 3904875 h 4169437"/>
              <a:gd name="connsiteX10" fmla="*/ 2518622 w 7820904"/>
              <a:gd name="connsiteY10" fmla="*/ 4151922 h 4169437"/>
              <a:gd name="connsiteX11" fmla="*/ 7820904 w 7820904"/>
              <a:gd name="connsiteY11" fmla="*/ 4169437 h 4169437"/>
              <a:gd name="connsiteX0" fmla="*/ 159283 w 7820904"/>
              <a:gd name="connsiteY0" fmla="*/ 0 h 4169437"/>
              <a:gd name="connsiteX1" fmla="*/ 1477869 w 7820904"/>
              <a:gd name="connsiteY1" fmla="*/ 34831 h 4169437"/>
              <a:gd name="connsiteX2" fmla="*/ 4405367 w 7820904"/>
              <a:gd name="connsiteY2" fmla="*/ 28078 h 4169437"/>
              <a:gd name="connsiteX3" fmla="*/ 6683996 w 7820904"/>
              <a:gd name="connsiteY3" fmla="*/ 119889 h 4169437"/>
              <a:gd name="connsiteX4" fmla="*/ 7271391 w 7820904"/>
              <a:gd name="connsiteY4" fmla="*/ 1051913 h 4169437"/>
              <a:gd name="connsiteX5" fmla="*/ 6664509 w 7820904"/>
              <a:gd name="connsiteY5" fmla="*/ 1889758 h 4169437"/>
              <a:gd name="connsiteX6" fmla="*/ 4121654 w 7820904"/>
              <a:gd name="connsiteY6" fmla="*/ 1976944 h 4169437"/>
              <a:gd name="connsiteX7" fmla="*/ 649126 w 7820904"/>
              <a:gd name="connsiteY7" fmla="*/ 1966406 h 4169437"/>
              <a:gd name="connsiteX8" fmla="*/ 0 w 7820904"/>
              <a:gd name="connsiteY8" fmla="*/ 2918887 h 4169437"/>
              <a:gd name="connsiteX9" fmla="*/ 512083 w 7820904"/>
              <a:gd name="connsiteY9" fmla="*/ 3904875 h 4169437"/>
              <a:gd name="connsiteX10" fmla="*/ 2518622 w 7820904"/>
              <a:gd name="connsiteY10" fmla="*/ 4151922 h 4169437"/>
              <a:gd name="connsiteX11" fmla="*/ 7820904 w 7820904"/>
              <a:gd name="connsiteY11" fmla="*/ 4169437 h 4169437"/>
              <a:gd name="connsiteX0" fmla="*/ 159283 w 7820904"/>
              <a:gd name="connsiteY0" fmla="*/ 0 h 4169437"/>
              <a:gd name="connsiteX1" fmla="*/ 1477869 w 7820904"/>
              <a:gd name="connsiteY1" fmla="*/ 34831 h 4169437"/>
              <a:gd name="connsiteX2" fmla="*/ 4405367 w 7820904"/>
              <a:gd name="connsiteY2" fmla="*/ 28078 h 4169437"/>
              <a:gd name="connsiteX3" fmla="*/ 6683996 w 7820904"/>
              <a:gd name="connsiteY3" fmla="*/ 119889 h 4169437"/>
              <a:gd name="connsiteX4" fmla="*/ 7271391 w 7820904"/>
              <a:gd name="connsiteY4" fmla="*/ 1051913 h 4169437"/>
              <a:gd name="connsiteX5" fmla="*/ 6664509 w 7820904"/>
              <a:gd name="connsiteY5" fmla="*/ 1889758 h 4169437"/>
              <a:gd name="connsiteX6" fmla="*/ 4121654 w 7820904"/>
              <a:gd name="connsiteY6" fmla="*/ 1976944 h 4169437"/>
              <a:gd name="connsiteX7" fmla="*/ 649126 w 7820904"/>
              <a:gd name="connsiteY7" fmla="*/ 1966406 h 4169437"/>
              <a:gd name="connsiteX8" fmla="*/ 0 w 7820904"/>
              <a:gd name="connsiteY8" fmla="*/ 2918887 h 4169437"/>
              <a:gd name="connsiteX9" fmla="*/ 512083 w 7820904"/>
              <a:gd name="connsiteY9" fmla="*/ 3904875 h 4169437"/>
              <a:gd name="connsiteX10" fmla="*/ 2518622 w 7820904"/>
              <a:gd name="connsiteY10" fmla="*/ 4151922 h 4169437"/>
              <a:gd name="connsiteX11" fmla="*/ 7820904 w 7820904"/>
              <a:gd name="connsiteY11" fmla="*/ 4169437 h 4169437"/>
              <a:gd name="connsiteX0" fmla="*/ 159836 w 7821457"/>
              <a:gd name="connsiteY0" fmla="*/ 0 h 4169437"/>
              <a:gd name="connsiteX1" fmla="*/ 1478422 w 7821457"/>
              <a:gd name="connsiteY1" fmla="*/ 34831 h 4169437"/>
              <a:gd name="connsiteX2" fmla="*/ 4405920 w 7821457"/>
              <a:gd name="connsiteY2" fmla="*/ 28078 h 4169437"/>
              <a:gd name="connsiteX3" fmla="*/ 6684549 w 7821457"/>
              <a:gd name="connsiteY3" fmla="*/ 119889 h 4169437"/>
              <a:gd name="connsiteX4" fmla="*/ 7271944 w 7821457"/>
              <a:gd name="connsiteY4" fmla="*/ 1051913 h 4169437"/>
              <a:gd name="connsiteX5" fmla="*/ 6665062 w 7821457"/>
              <a:gd name="connsiteY5" fmla="*/ 1889758 h 4169437"/>
              <a:gd name="connsiteX6" fmla="*/ 4122207 w 7821457"/>
              <a:gd name="connsiteY6" fmla="*/ 1976944 h 4169437"/>
              <a:gd name="connsiteX7" fmla="*/ 649679 w 7821457"/>
              <a:gd name="connsiteY7" fmla="*/ 1966406 h 4169437"/>
              <a:gd name="connsiteX8" fmla="*/ 553 w 7821457"/>
              <a:gd name="connsiteY8" fmla="*/ 2918887 h 4169437"/>
              <a:gd name="connsiteX9" fmla="*/ 512636 w 7821457"/>
              <a:gd name="connsiteY9" fmla="*/ 3904875 h 4169437"/>
              <a:gd name="connsiteX10" fmla="*/ 2519175 w 7821457"/>
              <a:gd name="connsiteY10" fmla="*/ 4151922 h 4169437"/>
              <a:gd name="connsiteX11" fmla="*/ 7821457 w 7821457"/>
              <a:gd name="connsiteY11" fmla="*/ 4169437 h 4169437"/>
              <a:gd name="connsiteX0" fmla="*/ 159836 w 7821457"/>
              <a:gd name="connsiteY0" fmla="*/ 0 h 4169437"/>
              <a:gd name="connsiteX1" fmla="*/ 1478422 w 7821457"/>
              <a:gd name="connsiteY1" fmla="*/ 34831 h 4169437"/>
              <a:gd name="connsiteX2" fmla="*/ 4405920 w 7821457"/>
              <a:gd name="connsiteY2" fmla="*/ 28078 h 4169437"/>
              <a:gd name="connsiteX3" fmla="*/ 6684549 w 7821457"/>
              <a:gd name="connsiteY3" fmla="*/ 119889 h 4169437"/>
              <a:gd name="connsiteX4" fmla="*/ 7271944 w 7821457"/>
              <a:gd name="connsiteY4" fmla="*/ 1051913 h 4169437"/>
              <a:gd name="connsiteX5" fmla="*/ 6665062 w 7821457"/>
              <a:gd name="connsiteY5" fmla="*/ 1889758 h 4169437"/>
              <a:gd name="connsiteX6" fmla="*/ 4122207 w 7821457"/>
              <a:gd name="connsiteY6" fmla="*/ 1976944 h 4169437"/>
              <a:gd name="connsiteX7" fmla="*/ 649679 w 7821457"/>
              <a:gd name="connsiteY7" fmla="*/ 1966406 h 4169437"/>
              <a:gd name="connsiteX8" fmla="*/ 553 w 7821457"/>
              <a:gd name="connsiteY8" fmla="*/ 2918887 h 4169437"/>
              <a:gd name="connsiteX9" fmla="*/ 512636 w 7821457"/>
              <a:gd name="connsiteY9" fmla="*/ 3904875 h 4169437"/>
              <a:gd name="connsiteX10" fmla="*/ 2519175 w 7821457"/>
              <a:gd name="connsiteY10" fmla="*/ 4151922 h 4169437"/>
              <a:gd name="connsiteX11" fmla="*/ 7821457 w 7821457"/>
              <a:gd name="connsiteY11" fmla="*/ 4169437 h 4169437"/>
              <a:gd name="connsiteX0" fmla="*/ 159696 w 7821317"/>
              <a:gd name="connsiteY0" fmla="*/ 0 h 4169437"/>
              <a:gd name="connsiteX1" fmla="*/ 1478282 w 7821317"/>
              <a:gd name="connsiteY1" fmla="*/ 34831 h 4169437"/>
              <a:gd name="connsiteX2" fmla="*/ 4405780 w 7821317"/>
              <a:gd name="connsiteY2" fmla="*/ 28078 h 4169437"/>
              <a:gd name="connsiteX3" fmla="*/ 6684409 w 7821317"/>
              <a:gd name="connsiteY3" fmla="*/ 119889 h 4169437"/>
              <a:gd name="connsiteX4" fmla="*/ 7271804 w 7821317"/>
              <a:gd name="connsiteY4" fmla="*/ 1051913 h 4169437"/>
              <a:gd name="connsiteX5" fmla="*/ 6664922 w 7821317"/>
              <a:gd name="connsiteY5" fmla="*/ 1889758 h 4169437"/>
              <a:gd name="connsiteX6" fmla="*/ 4122067 w 7821317"/>
              <a:gd name="connsiteY6" fmla="*/ 1976944 h 4169437"/>
              <a:gd name="connsiteX7" fmla="*/ 649539 w 7821317"/>
              <a:gd name="connsiteY7" fmla="*/ 1966406 h 4169437"/>
              <a:gd name="connsiteX8" fmla="*/ 413 w 7821317"/>
              <a:gd name="connsiteY8" fmla="*/ 2918887 h 4169437"/>
              <a:gd name="connsiteX9" fmla="*/ 630448 w 7821317"/>
              <a:gd name="connsiteY9" fmla="*/ 3939708 h 4169437"/>
              <a:gd name="connsiteX10" fmla="*/ 2519035 w 7821317"/>
              <a:gd name="connsiteY10" fmla="*/ 4151922 h 4169437"/>
              <a:gd name="connsiteX11" fmla="*/ 7821317 w 7821317"/>
              <a:gd name="connsiteY11" fmla="*/ 4169437 h 4169437"/>
              <a:gd name="connsiteX0" fmla="*/ 159924 w 7821545"/>
              <a:gd name="connsiteY0" fmla="*/ 0 h 4169437"/>
              <a:gd name="connsiteX1" fmla="*/ 1478510 w 7821545"/>
              <a:gd name="connsiteY1" fmla="*/ 34831 h 4169437"/>
              <a:gd name="connsiteX2" fmla="*/ 4406008 w 7821545"/>
              <a:gd name="connsiteY2" fmla="*/ 28078 h 4169437"/>
              <a:gd name="connsiteX3" fmla="*/ 6684637 w 7821545"/>
              <a:gd name="connsiteY3" fmla="*/ 119889 h 4169437"/>
              <a:gd name="connsiteX4" fmla="*/ 7272032 w 7821545"/>
              <a:gd name="connsiteY4" fmla="*/ 1051913 h 4169437"/>
              <a:gd name="connsiteX5" fmla="*/ 6665150 w 7821545"/>
              <a:gd name="connsiteY5" fmla="*/ 1889758 h 4169437"/>
              <a:gd name="connsiteX6" fmla="*/ 4122295 w 7821545"/>
              <a:gd name="connsiteY6" fmla="*/ 1976944 h 4169437"/>
              <a:gd name="connsiteX7" fmla="*/ 649767 w 7821545"/>
              <a:gd name="connsiteY7" fmla="*/ 1966406 h 4169437"/>
              <a:gd name="connsiteX8" fmla="*/ 641 w 7821545"/>
              <a:gd name="connsiteY8" fmla="*/ 2918887 h 4169437"/>
              <a:gd name="connsiteX9" fmla="*/ 630676 w 7821545"/>
              <a:gd name="connsiteY9" fmla="*/ 3939708 h 4169437"/>
              <a:gd name="connsiteX10" fmla="*/ 2519263 w 7821545"/>
              <a:gd name="connsiteY10" fmla="*/ 4151922 h 4169437"/>
              <a:gd name="connsiteX11" fmla="*/ 7821545 w 7821545"/>
              <a:gd name="connsiteY11" fmla="*/ 4169437 h 4169437"/>
              <a:gd name="connsiteX0" fmla="*/ 160117 w 7821738"/>
              <a:gd name="connsiteY0" fmla="*/ 0 h 4169437"/>
              <a:gd name="connsiteX1" fmla="*/ 1478703 w 7821738"/>
              <a:gd name="connsiteY1" fmla="*/ 34831 h 4169437"/>
              <a:gd name="connsiteX2" fmla="*/ 4406201 w 7821738"/>
              <a:gd name="connsiteY2" fmla="*/ 28078 h 4169437"/>
              <a:gd name="connsiteX3" fmla="*/ 6684830 w 7821738"/>
              <a:gd name="connsiteY3" fmla="*/ 119889 h 4169437"/>
              <a:gd name="connsiteX4" fmla="*/ 7272225 w 7821738"/>
              <a:gd name="connsiteY4" fmla="*/ 1051913 h 4169437"/>
              <a:gd name="connsiteX5" fmla="*/ 6665343 w 7821738"/>
              <a:gd name="connsiteY5" fmla="*/ 1889758 h 4169437"/>
              <a:gd name="connsiteX6" fmla="*/ 4122488 w 7821738"/>
              <a:gd name="connsiteY6" fmla="*/ 1976944 h 4169437"/>
              <a:gd name="connsiteX7" fmla="*/ 649960 w 7821738"/>
              <a:gd name="connsiteY7" fmla="*/ 1966406 h 4169437"/>
              <a:gd name="connsiteX8" fmla="*/ 834 w 7821738"/>
              <a:gd name="connsiteY8" fmla="*/ 2918887 h 4169437"/>
              <a:gd name="connsiteX9" fmla="*/ 561485 w 7821738"/>
              <a:gd name="connsiteY9" fmla="*/ 3988473 h 4169437"/>
              <a:gd name="connsiteX10" fmla="*/ 2519456 w 7821738"/>
              <a:gd name="connsiteY10" fmla="*/ 4151922 h 4169437"/>
              <a:gd name="connsiteX11" fmla="*/ 7821738 w 7821738"/>
              <a:gd name="connsiteY11" fmla="*/ 4169437 h 4169437"/>
              <a:gd name="connsiteX0" fmla="*/ 160117 w 7821738"/>
              <a:gd name="connsiteY0" fmla="*/ 0 h 4169437"/>
              <a:gd name="connsiteX1" fmla="*/ 1478703 w 7821738"/>
              <a:gd name="connsiteY1" fmla="*/ 34831 h 4169437"/>
              <a:gd name="connsiteX2" fmla="*/ 4406201 w 7821738"/>
              <a:gd name="connsiteY2" fmla="*/ 28078 h 4169437"/>
              <a:gd name="connsiteX3" fmla="*/ 6684830 w 7821738"/>
              <a:gd name="connsiteY3" fmla="*/ 119889 h 4169437"/>
              <a:gd name="connsiteX4" fmla="*/ 7272225 w 7821738"/>
              <a:gd name="connsiteY4" fmla="*/ 1051913 h 4169437"/>
              <a:gd name="connsiteX5" fmla="*/ 6665343 w 7821738"/>
              <a:gd name="connsiteY5" fmla="*/ 1889758 h 4169437"/>
              <a:gd name="connsiteX6" fmla="*/ 4122488 w 7821738"/>
              <a:gd name="connsiteY6" fmla="*/ 1976944 h 4169437"/>
              <a:gd name="connsiteX7" fmla="*/ 649960 w 7821738"/>
              <a:gd name="connsiteY7" fmla="*/ 1966406 h 4169437"/>
              <a:gd name="connsiteX8" fmla="*/ 834 w 7821738"/>
              <a:gd name="connsiteY8" fmla="*/ 2918887 h 4169437"/>
              <a:gd name="connsiteX9" fmla="*/ 561485 w 7821738"/>
              <a:gd name="connsiteY9" fmla="*/ 3988473 h 4169437"/>
              <a:gd name="connsiteX10" fmla="*/ 2519456 w 7821738"/>
              <a:gd name="connsiteY10" fmla="*/ 4151922 h 4169437"/>
              <a:gd name="connsiteX11" fmla="*/ 7821738 w 7821738"/>
              <a:gd name="connsiteY11" fmla="*/ 4169437 h 4169437"/>
              <a:gd name="connsiteX0" fmla="*/ 160117 w 7821738"/>
              <a:gd name="connsiteY0" fmla="*/ 0 h 4169437"/>
              <a:gd name="connsiteX1" fmla="*/ 1478703 w 7821738"/>
              <a:gd name="connsiteY1" fmla="*/ 34831 h 4169437"/>
              <a:gd name="connsiteX2" fmla="*/ 4406201 w 7821738"/>
              <a:gd name="connsiteY2" fmla="*/ 28078 h 4169437"/>
              <a:gd name="connsiteX3" fmla="*/ 6684830 w 7821738"/>
              <a:gd name="connsiteY3" fmla="*/ 119889 h 4169437"/>
              <a:gd name="connsiteX4" fmla="*/ 7272225 w 7821738"/>
              <a:gd name="connsiteY4" fmla="*/ 1051913 h 4169437"/>
              <a:gd name="connsiteX5" fmla="*/ 6665343 w 7821738"/>
              <a:gd name="connsiteY5" fmla="*/ 1889758 h 4169437"/>
              <a:gd name="connsiteX6" fmla="*/ 4122488 w 7821738"/>
              <a:gd name="connsiteY6" fmla="*/ 1976944 h 4169437"/>
              <a:gd name="connsiteX7" fmla="*/ 649960 w 7821738"/>
              <a:gd name="connsiteY7" fmla="*/ 1966406 h 4169437"/>
              <a:gd name="connsiteX8" fmla="*/ 834 w 7821738"/>
              <a:gd name="connsiteY8" fmla="*/ 2918887 h 4169437"/>
              <a:gd name="connsiteX9" fmla="*/ 561485 w 7821738"/>
              <a:gd name="connsiteY9" fmla="*/ 3988473 h 4169437"/>
              <a:gd name="connsiteX10" fmla="*/ 2519456 w 7821738"/>
              <a:gd name="connsiteY10" fmla="*/ 4151922 h 4169437"/>
              <a:gd name="connsiteX11" fmla="*/ 7821738 w 7821738"/>
              <a:gd name="connsiteY11" fmla="*/ 4169437 h 4169437"/>
              <a:gd name="connsiteX0" fmla="*/ 160117 w 7821738"/>
              <a:gd name="connsiteY0" fmla="*/ 0 h 4169437"/>
              <a:gd name="connsiteX1" fmla="*/ 1478703 w 7821738"/>
              <a:gd name="connsiteY1" fmla="*/ 34831 h 4169437"/>
              <a:gd name="connsiteX2" fmla="*/ 4406201 w 7821738"/>
              <a:gd name="connsiteY2" fmla="*/ 28078 h 4169437"/>
              <a:gd name="connsiteX3" fmla="*/ 6684830 w 7821738"/>
              <a:gd name="connsiteY3" fmla="*/ 119889 h 4169437"/>
              <a:gd name="connsiteX4" fmla="*/ 7272225 w 7821738"/>
              <a:gd name="connsiteY4" fmla="*/ 1051913 h 4169437"/>
              <a:gd name="connsiteX5" fmla="*/ 6665343 w 7821738"/>
              <a:gd name="connsiteY5" fmla="*/ 1889758 h 4169437"/>
              <a:gd name="connsiteX6" fmla="*/ 4122488 w 7821738"/>
              <a:gd name="connsiteY6" fmla="*/ 1976944 h 4169437"/>
              <a:gd name="connsiteX7" fmla="*/ 649960 w 7821738"/>
              <a:gd name="connsiteY7" fmla="*/ 1980340 h 4169437"/>
              <a:gd name="connsiteX8" fmla="*/ 834 w 7821738"/>
              <a:gd name="connsiteY8" fmla="*/ 2918887 h 4169437"/>
              <a:gd name="connsiteX9" fmla="*/ 561485 w 7821738"/>
              <a:gd name="connsiteY9" fmla="*/ 3988473 h 4169437"/>
              <a:gd name="connsiteX10" fmla="*/ 2519456 w 7821738"/>
              <a:gd name="connsiteY10" fmla="*/ 4151922 h 4169437"/>
              <a:gd name="connsiteX11" fmla="*/ 7821738 w 7821738"/>
              <a:gd name="connsiteY11" fmla="*/ 4169437 h 4169437"/>
              <a:gd name="connsiteX0" fmla="*/ 160117 w 7821738"/>
              <a:gd name="connsiteY0" fmla="*/ 3383 h 4172820"/>
              <a:gd name="connsiteX1" fmla="*/ 1478703 w 7821738"/>
              <a:gd name="connsiteY1" fmla="*/ 3383 h 4172820"/>
              <a:gd name="connsiteX2" fmla="*/ 4406201 w 7821738"/>
              <a:gd name="connsiteY2" fmla="*/ 31461 h 4172820"/>
              <a:gd name="connsiteX3" fmla="*/ 6684830 w 7821738"/>
              <a:gd name="connsiteY3" fmla="*/ 123272 h 4172820"/>
              <a:gd name="connsiteX4" fmla="*/ 7272225 w 7821738"/>
              <a:gd name="connsiteY4" fmla="*/ 1055296 h 4172820"/>
              <a:gd name="connsiteX5" fmla="*/ 6665343 w 7821738"/>
              <a:gd name="connsiteY5" fmla="*/ 1893141 h 4172820"/>
              <a:gd name="connsiteX6" fmla="*/ 4122488 w 7821738"/>
              <a:gd name="connsiteY6" fmla="*/ 1980327 h 4172820"/>
              <a:gd name="connsiteX7" fmla="*/ 649960 w 7821738"/>
              <a:gd name="connsiteY7" fmla="*/ 1983723 h 4172820"/>
              <a:gd name="connsiteX8" fmla="*/ 834 w 7821738"/>
              <a:gd name="connsiteY8" fmla="*/ 2922270 h 4172820"/>
              <a:gd name="connsiteX9" fmla="*/ 561485 w 7821738"/>
              <a:gd name="connsiteY9" fmla="*/ 3991856 h 4172820"/>
              <a:gd name="connsiteX10" fmla="*/ 2519456 w 7821738"/>
              <a:gd name="connsiteY10" fmla="*/ 4155305 h 4172820"/>
              <a:gd name="connsiteX11" fmla="*/ 7821738 w 7821738"/>
              <a:gd name="connsiteY11" fmla="*/ 4172820 h 4172820"/>
              <a:gd name="connsiteX0" fmla="*/ 160117 w 7821738"/>
              <a:gd name="connsiteY0" fmla="*/ 3383 h 4172820"/>
              <a:gd name="connsiteX1" fmla="*/ 1478703 w 7821738"/>
              <a:gd name="connsiteY1" fmla="*/ 3383 h 4172820"/>
              <a:gd name="connsiteX2" fmla="*/ 4406201 w 7821738"/>
              <a:gd name="connsiteY2" fmla="*/ 31461 h 4172820"/>
              <a:gd name="connsiteX3" fmla="*/ 6684830 w 7821738"/>
              <a:gd name="connsiteY3" fmla="*/ 123272 h 4172820"/>
              <a:gd name="connsiteX4" fmla="*/ 7272225 w 7821738"/>
              <a:gd name="connsiteY4" fmla="*/ 1055296 h 4172820"/>
              <a:gd name="connsiteX5" fmla="*/ 6665343 w 7821738"/>
              <a:gd name="connsiteY5" fmla="*/ 1893141 h 4172820"/>
              <a:gd name="connsiteX6" fmla="*/ 4122488 w 7821738"/>
              <a:gd name="connsiteY6" fmla="*/ 1980327 h 4172820"/>
              <a:gd name="connsiteX7" fmla="*/ 649960 w 7821738"/>
              <a:gd name="connsiteY7" fmla="*/ 1983723 h 4172820"/>
              <a:gd name="connsiteX8" fmla="*/ 834 w 7821738"/>
              <a:gd name="connsiteY8" fmla="*/ 2922270 h 4172820"/>
              <a:gd name="connsiteX9" fmla="*/ 561485 w 7821738"/>
              <a:gd name="connsiteY9" fmla="*/ 3991856 h 4172820"/>
              <a:gd name="connsiteX10" fmla="*/ 2519456 w 7821738"/>
              <a:gd name="connsiteY10" fmla="*/ 4155305 h 4172820"/>
              <a:gd name="connsiteX11" fmla="*/ 7821738 w 7821738"/>
              <a:gd name="connsiteY11" fmla="*/ 4172820 h 4172820"/>
              <a:gd name="connsiteX0" fmla="*/ 160117 w 7821738"/>
              <a:gd name="connsiteY0" fmla="*/ 3383 h 4172820"/>
              <a:gd name="connsiteX1" fmla="*/ 1478703 w 7821738"/>
              <a:gd name="connsiteY1" fmla="*/ 3383 h 4172820"/>
              <a:gd name="connsiteX2" fmla="*/ 4406201 w 7821738"/>
              <a:gd name="connsiteY2" fmla="*/ 31461 h 4172820"/>
              <a:gd name="connsiteX3" fmla="*/ 6684830 w 7821738"/>
              <a:gd name="connsiteY3" fmla="*/ 123272 h 4172820"/>
              <a:gd name="connsiteX4" fmla="*/ 7272225 w 7821738"/>
              <a:gd name="connsiteY4" fmla="*/ 1055296 h 4172820"/>
              <a:gd name="connsiteX5" fmla="*/ 6665343 w 7821738"/>
              <a:gd name="connsiteY5" fmla="*/ 1893141 h 4172820"/>
              <a:gd name="connsiteX6" fmla="*/ 4122488 w 7821738"/>
              <a:gd name="connsiteY6" fmla="*/ 1980327 h 4172820"/>
              <a:gd name="connsiteX7" fmla="*/ 649960 w 7821738"/>
              <a:gd name="connsiteY7" fmla="*/ 1983723 h 4172820"/>
              <a:gd name="connsiteX8" fmla="*/ 834 w 7821738"/>
              <a:gd name="connsiteY8" fmla="*/ 2922270 h 4172820"/>
              <a:gd name="connsiteX9" fmla="*/ 561485 w 7821738"/>
              <a:gd name="connsiteY9" fmla="*/ 3991856 h 4172820"/>
              <a:gd name="connsiteX10" fmla="*/ 2519456 w 7821738"/>
              <a:gd name="connsiteY10" fmla="*/ 4155305 h 4172820"/>
              <a:gd name="connsiteX11" fmla="*/ 7821738 w 7821738"/>
              <a:gd name="connsiteY11" fmla="*/ 4172820 h 4172820"/>
              <a:gd name="connsiteX0" fmla="*/ 160117 w 7821738"/>
              <a:gd name="connsiteY0" fmla="*/ 3383 h 4172820"/>
              <a:gd name="connsiteX1" fmla="*/ 1478703 w 7821738"/>
              <a:gd name="connsiteY1" fmla="*/ 3383 h 4172820"/>
              <a:gd name="connsiteX2" fmla="*/ 4420078 w 7821738"/>
              <a:gd name="connsiteY2" fmla="*/ 17529 h 4172820"/>
              <a:gd name="connsiteX3" fmla="*/ 6684830 w 7821738"/>
              <a:gd name="connsiteY3" fmla="*/ 123272 h 4172820"/>
              <a:gd name="connsiteX4" fmla="*/ 7272225 w 7821738"/>
              <a:gd name="connsiteY4" fmla="*/ 1055296 h 4172820"/>
              <a:gd name="connsiteX5" fmla="*/ 6665343 w 7821738"/>
              <a:gd name="connsiteY5" fmla="*/ 1893141 h 4172820"/>
              <a:gd name="connsiteX6" fmla="*/ 4122488 w 7821738"/>
              <a:gd name="connsiteY6" fmla="*/ 1980327 h 4172820"/>
              <a:gd name="connsiteX7" fmla="*/ 649960 w 7821738"/>
              <a:gd name="connsiteY7" fmla="*/ 1983723 h 4172820"/>
              <a:gd name="connsiteX8" fmla="*/ 834 w 7821738"/>
              <a:gd name="connsiteY8" fmla="*/ 2922270 h 4172820"/>
              <a:gd name="connsiteX9" fmla="*/ 561485 w 7821738"/>
              <a:gd name="connsiteY9" fmla="*/ 3991856 h 4172820"/>
              <a:gd name="connsiteX10" fmla="*/ 2519456 w 7821738"/>
              <a:gd name="connsiteY10" fmla="*/ 4155305 h 4172820"/>
              <a:gd name="connsiteX11" fmla="*/ 7821738 w 7821738"/>
              <a:gd name="connsiteY11" fmla="*/ 4172820 h 4172820"/>
              <a:gd name="connsiteX0" fmla="*/ 160117 w 7821738"/>
              <a:gd name="connsiteY0" fmla="*/ 3383 h 4172820"/>
              <a:gd name="connsiteX1" fmla="*/ 1478703 w 7821738"/>
              <a:gd name="connsiteY1" fmla="*/ 3383 h 4172820"/>
              <a:gd name="connsiteX2" fmla="*/ 4420078 w 7821738"/>
              <a:gd name="connsiteY2" fmla="*/ 17529 h 4172820"/>
              <a:gd name="connsiteX3" fmla="*/ 6684830 w 7821738"/>
              <a:gd name="connsiteY3" fmla="*/ 123272 h 4172820"/>
              <a:gd name="connsiteX4" fmla="*/ 7272225 w 7821738"/>
              <a:gd name="connsiteY4" fmla="*/ 1055296 h 4172820"/>
              <a:gd name="connsiteX5" fmla="*/ 6665343 w 7821738"/>
              <a:gd name="connsiteY5" fmla="*/ 1893141 h 4172820"/>
              <a:gd name="connsiteX6" fmla="*/ 4122488 w 7821738"/>
              <a:gd name="connsiteY6" fmla="*/ 1980327 h 4172820"/>
              <a:gd name="connsiteX7" fmla="*/ 649960 w 7821738"/>
              <a:gd name="connsiteY7" fmla="*/ 2005108 h 4172820"/>
              <a:gd name="connsiteX8" fmla="*/ 834 w 7821738"/>
              <a:gd name="connsiteY8" fmla="*/ 2922270 h 4172820"/>
              <a:gd name="connsiteX9" fmla="*/ 561485 w 7821738"/>
              <a:gd name="connsiteY9" fmla="*/ 3991856 h 4172820"/>
              <a:gd name="connsiteX10" fmla="*/ 2519456 w 7821738"/>
              <a:gd name="connsiteY10" fmla="*/ 4155305 h 4172820"/>
              <a:gd name="connsiteX11" fmla="*/ 7821738 w 7821738"/>
              <a:gd name="connsiteY11" fmla="*/ 4172820 h 4172820"/>
              <a:gd name="connsiteX0" fmla="*/ 160117 w 7821738"/>
              <a:gd name="connsiteY0" fmla="*/ 3383 h 4183199"/>
              <a:gd name="connsiteX1" fmla="*/ 1478703 w 7821738"/>
              <a:gd name="connsiteY1" fmla="*/ 3383 h 4183199"/>
              <a:gd name="connsiteX2" fmla="*/ 4420078 w 7821738"/>
              <a:gd name="connsiteY2" fmla="*/ 17529 h 4183199"/>
              <a:gd name="connsiteX3" fmla="*/ 6684830 w 7821738"/>
              <a:gd name="connsiteY3" fmla="*/ 123272 h 4183199"/>
              <a:gd name="connsiteX4" fmla="*/ 7272225 w 7821738"/>
              <a:gd name="connsiteY4" fmla="*/ 1055296 h 4183199"/>
              <a:gd name="connsiteX5" fmla="*/ 6665343 w 7821738"/>
              <a:gd name="connsiteY5" fmla="*/ 1893141 h 4183199"/>
              <a:gd name="connsiteX6" fmla="*/ 4122488 w 7821738"/>
              <a:gd name="connsiteY6" fmla="*/ 1980327 h 4183199"/>
              <a:gd name="connsiteX7" fmla="*/ 649960 w 7821738"/>
              <a:gd name="connsiteY7" fmla="*/ 2005108 h 4183199"/>
              <a:gd name="connsiteX8" fmla="*/ 834 w 7821738"/>
              <a:gd name="connsiteY8" fmla="*/ 2922270 h 4183199"/>
              <a:gd name="connsiteX9" fmla="*/ 561485 w 7821738"/>
              <a:gd name="connsiteY9" fmla="*/ 3991856 h 4183199"/>
              <a:gd name="connsiteX10" fmla="*/ 2576698 w 7821738"/>
              <a:gd name="connsiteY10" fmla="*/ 4174462 h 4183199"/>
              <a:gd name="connsiteX11" fmla="*/ 7821738 w 7821738"/>
              <a:gd name="connsiteY11" fmla="*/ 4172820 h 418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1738" h="4183199">
                <a:moveTo>
                  <a:pt x="160117" y="3383"/>
                </a:moveTo>
                <a:cubicBezTo>
                  <a:pt x="155541" y="4544"/>
                  <a:pt x="806871" y="-4780"/>
                  <a:pt x="1478703" y="3383"/>
                </a:cubicBezTo>
                <a:lnTo>
                  <a:pt x="4420078" y="17529"/>
                </a:lnTo>
                <a:cubicBezTo>
                  <a:pt x="5287766" y="37510"/>
                  <a:pt x="6209472" y="-49689"/>
                  <a:pt x="6684830" y="123272"/>
                </a:cubicBezTo>
                <a:cubicBezTo>
                  <a:pt x="7160188" y="296233"/>
                  <a:pt x="7287037" y="775412"/>
                  <a:pt x="7272225" y="1055296"/>
                </a:cubicBezTo>
                <a:cubicBezTo>
                  <a:pt x="7257413" y="1335180"/>
                  <a:pt x="7190299" y="1738969"/>
                  <a:pt x="6665343" y="1893141"/>
                </a:cubicBezTo>
                <a:cubicBezTo>
                  <a:pt x="6140387" y="2047313"/>
                  <a:pt x="5125052" y="1961666"/>
                  <a:pt x="4122488" y="1980327"/>
                </a:cubicBezTo>
                <a:cubicBezTo>
                  <a:pt x="3119924" y="1998988"/>
                  <a:pt x="1061680" y="1924747"/>
                  <a:pt x="649960" y="2005108"/>
                </a:cubicBezTo>
                <a:cubicBezTo>
                  <a:pt x="279868" y="2127267"/>
                  <a:pt x="30614" y="2405296"/>
                  <a:pt x="834" y="2922270"/>
                </a:cubicBezTo>
                <a:cubicBezTo>
                  <a:pt x="-15068" y="3341717"/>
                  <a:pt x="197222" y="3803767"/>
                  <a:pt x="561485" y="3991856"/>
                </a:cubicBezTo>
                <a:cubicBezTo>
                  <a:pt x="814736" y="4138149"/>
                  <a:pt x="1385158" y="4209320"/>
                  <a:pt x="2576698" y="4174462"/>
                </a:cubicBezTo>
                <a:lnTo>
                  <a:pt x="7821738" y="4172820"/>
                </a:lnTo>
              </a:path>
            </a:pathLst>
          </a:custGeom>
          <a:noFill/>
          <a:ln w="76200">
            <a:solidFill>
              <a:srgbClr val="3B4D3D"/>
            </a:solidFill>
            <a:tailEnd type="diamond"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a:latin typeface="Galano Grotesque" panose="00000500000000000000" pitchFamily="50" charset="0"/>
              <a:cs typeface="Arial" panose="020B0604020202020204" pitchFamily="34" charset="0"/>
            </a:endParaRPr>
          </a:p>
        </p:txBody>
      </p:sp>
      <p:sp>
        <p:nvSpPr>
          <p:cNvPr id="27" name="Rectangle 26">
            <a:extLst>
              <a:ext uri="{FF2B5EF4-FFF2-40B4-BE49-F238E27FC236}">
                <a16:creationId xmlns:a16="http://schemas.microsoft.com/office/drawing/2014/main" id="{A68AA8E2-1450-CBAF-F97D-A1098690B9C0}"/>
              </a:ext>
            </a:extLst>
          </p:cNvPr>
          <p:cNvSpPr/>
          <p:nvPr/>
        </p:nvSpPr>
        <p:spPr>
          <a:xfrm>
            <a:off x="1667823" y="1936921"/>
            <a:ext cx="2874858" cy="673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Aft>
                <a:spcPts val="300"/>
              </a:spcAft>
            </a:pPr>
            <a:endParaRPr lang="en-GB" sz="1000">
              <a:solidFill>
                <a:srgbClr val="26343C"/>
              </a:solidFill>
              <a:latin typeface="Galano Grotesque" panose="00000500000000000000" pitchFamily="50" charset="0"/>
              <a:cs typeface="Arial" panose="020B0604020202020204" pitchFamily="34" charset="0"/>
            </a:endParaRPr>
          </a:p>
        </p:txBody>
      </p:sp>
      <p:sp>
        <p:nvSpPr>
          <p:cNvPr id="28" name="Oval 27">
            <a:extLst>
              <a:ext uri="{FF2B5EF4-FFF2-40B4-BE49-F238E27FC236}">
                <a16:creationId xmlns:a16="http://schemas.microsoft.com/office/drawing/2014/main" id="{C373A8D1-1FF1-7F39-69B8-EFED3429EA90}"/>
              </a:ext>
            </a:extLst>
          </p:cNvPr>
          <p:cNvSpPr/>
          <p:nvPr/>
        </p:nvSpPr>
        <p:spPr>
          <a:xfrm>
            <a:off x="696000" y="1616555"/>
            <a:ext cx="696884" cy="673754"/>
          </a:xfrm>
          <a:prstGeom prst="ellipse">
            <a:avLst/>
          </a:prstGeom>
          <a:solidFill>
            <a:srgbClr val="B7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00">
              <a:latin typeface="Galano Grotesque" panose="00000500000000000000" pitchFamily="50" charset="0"/>
            </a:endParaRPr>
          </a:p>
        </p:txBody>
      </p:sp>
      <p:sp>
        <p:nvSpPr>
          <p:cNvPr id="39" name="Rectangle 38">
            <a:extLst>
              <a:ext uri="{FF2B5EF4-FFF2-40B4-BE49-F238E27FC236}">
                <a16:creationId xmlns:a16="http://schemas.microsoft.com/office/drawing/2014/main" id="{65BC1947-AB09-4693-0285-FCD67840B58A}"/>
              </a:ext>
            </a:extLst>
          </p:cNvPr>
          <p:cNvSpPr/>
          <p:nvPr/>
        </p:nvSpPr>
        <p:spPr>
          <a:xfrm>
            <a:off x="1835556" y="1983252"/>
            <a:ext cx="2874858" cy="673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Aft>
                <a:spcPts val="300"/>
              </a:spcAft>
            </a:pPr>
            <a:endParaRPr lang="en-GB" sz="1000">
              <a:solidFill>
                <a:srgbClr val="26343C"/>
              </a:solidFill>
              <a:latin typeface="Galano Grotesque" panose="00000500000000000000" pitchFamily="50" charset="0"/>
              <a:cs typeface="Arial" panose="020B0604020202020204" pitchFamily="34" charset="0"/>
            </a:endParaRPr>
          </a:p>
        </p:txBody>
      </p:sp>
      <p:sp>
        <p:nvSpPr>
          <p:cNvPr id="54" name="TextBox 53">
            <a:extLst>
              <a:ext uri="{FF2B5EF4-FFF2-40B4-BE49-F238E27FC236}">
                <a16:creationId xmlns:a16="http://schemas.microsoft.com/office/drawing/2014/main" id="{9CF00F0B-921F-9851-9922-E8E5804509D3}"/>
              </a:ext>
            </a:extLst>
          </p:cNvPr>
          <p:cNvSpPr txBox="1"/>
          <p:nvPr/>
        </p:nvSpPr>
        <p:spPr>
          <a:xfrm>
            <a:off x="944160" y="1643978"/>
            <a:ext cx="200564" cy="646331"/>
          </a:xfrm>
          <a:prstGeom prst="rect">
            <a:avLst/>
          </a:prstGeom>
          <a:noFill/>
        </p:spPr>
        <p:txBody>
          <a:bodyPr wrap="square" rtlCol="0">
            <a:spAutoFit/>
          </a:bodyPr>
          <a:lstStyle/>
          <a:p>
            <a:pPr algn="ctr"/>
            <a:r>
              <a:rPr lang="en-GB" sz="3600" b="1">
                <a:solidFill>
                  <a:schemeClr val="bg1"/>
                </a:solidFill>
                <a:latin typeface="Galano Grotesque" panose="00000500000000000000" pitchFamily="50" charset="0"/>
              </a:rPr>
              <a:t>1</a:t>
            </a:r>
          </a:p>
        </p:txBody>
      </p:sp>
      <p:grpSp>
        <p:nvGrpSpPr>
          <p:cNvPr id="57" name="Group 56">
            <a:extLst>
              <a:ext uri="{FF2B5EF4-FFF2-40B4-BE49-F238E27FC236}">
                <a16:creationId xmlns:a16="http://schemas.microsoft.com/office/drawing/2014/main" id="{1CEDE1FD-F274-AD77-7B63-369CFD7BB07B}"/>
              </a:ext>
            </a:extLst>
          </p:cNvPr>
          <p:cNvGrpSpPr/>
          <p:nvPr/>
        </p:nvGrpSpPr>
        <p:grpSpPr>
          <a:xfrm>
            <a:off x="5611100" y="1533159"/>
            <a:ext cx="696884" cy="673754"/>
            <a:chOff x="848400" y="1768955"/>
            <a:chExt cx="696884" cy="673754"/>
          </a:xfrm>
        </p:grpSpPr>
        <p:sp>
          <p:nvSpPr>
            <p:cNvPr id="55" name="Oval 54">
              <a:extLst>
                <a:ext uri="{FF2B5EF4-FFF2-40B4-BE49-F238E27FC236}">
                  <a16:creationId xmlns:a16="http://schemas.microsoft.com/office/drawing/2014/main" id="{4D01B365-783A-B8D8-C4EF-C39987979590}"/>
                </a:ext>
              </a:extLst>
            </p:cNvPr>
            <p:cNvSpPr/>
            <p:nvPr/>
          </p:nvSpPr>
          <p:spPr>
            <a:xfrm>
              <a:off x="848400" y="1768955"/>
              <a:ext cx="696884" cy="673754"/>
            </a:xfrm>
            <a:prstGeom prst="ellipse">
              <a:avLst/>
            </a:prstGeom>
            <a:solidFill>
              <a:srgbClr val="B7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00">
                <a:latin typeface="Galano Grotesque" panose="00000500000000000000" pitchFamily="50" charset="0"/>
              </a:endParaRPr>
            </a:p>
          </p:txBody>
        </p:sp>
        <p:sp>
          <p:nvSpPr>
            <p:cNvPr id="56" name="TextBox 55">
              <a:extLst>
                <a:ext uri="{FF2B5EF4-FFF2-40B4-BE49-F238E27FC236}">
                  <a16:creationId xmlns:a16="http://schemas.microsoft.com/office/drawing/2014/main" id="{1445061B-BFF0-CCFD-6A71-51B2AA85843F}"/>
                </a:ext>
              </a:extLst>
            </p:cNvPr>
            <p:cNvSpPr txBox="1"/>
            <p:nvPr/>
          </p:nvSpPr>
          <p:spPr>
            <a:xfrm>
              <a:off x="1096560" y="1796378"/>
              <a:ext cx="200564" cy="646331"/>
            </a:xfrm>
            <a:prstGeom prst="rect">
              <a:avLst/>
            </a:prstGeom>
            <a:noFill/>
          </p:spPr>
          <p:txBody>
            <a:bodyPr wrap="square" rtlCol="0">
              <a:spAutoFit/>
            </a:bodyPr>
            <a:lstStyle/>
            <a:p>
              <a:pPr algn="ctr"/>
              <a:r>
                <a:rPr lang="en-GB" sz="3600" b="1">
                  <a:solidFill>
                    <a:schemeClr val="bg1"/>
                  </a:solidFill>
                  <a:latin typeface="Galano Grotesque" panose="00000500000000000000" pitchFamily="50" charset="0"/>
                </a:rPr>
                <a:t>2</a:t>
              </a:r>
            </a:p>
          </p:txBody>
        </p:sp>
      </p:grpSp>
      <p:sp>
        <p:nvSpPr>
          <p:cNvPr id="59" name="TextBox 58">
            <a:extLst>
              <a:ext uri="{FF2B5EF4-FFF2-40B4-BE49-F238E27FC236}">
                <a16:creationId xmlns:a16="http://schemas.microsoft.com/office/drawing/2014/main" id="{3CF9B42C-2540-64F4-E1D3-A48381F3AA70}"/>
              </a:ext>
            </a:extLst>
          </p:cNvPr>
          <p:cNvSpPr txBox="1"/>
          <p:nvPr/>
        </p:nvSpPr>
        <p:spPr>
          <a:xfrm>
            <a:off x="8304756" y="2689185"/>
            <a:ext cx="200564" cy="646331"/>
          </a:xfrm>
          <a:prstGeom prst="rect">
            <a:avLst/>
          </a:prstGeom>
          <a:noFill/>
        </p:spPr>
        <p:txBody>
          <a:bodyPr wrap="square" rtlCol="0">
            <a:spAutoFit/>
          </a:bodyPr>
          <a:lstStyle/>
          <a:p>
            <a:pPr algn="ctr"/>
            <a:endParaRPr lang="en-GB" sz="3600" b="1">
              <a:solidFill>
                <a:schemeClr val="bg1"/>
              </a:solidFill>
              <a:latin typeface="Galano Grotesque" panose="00000500000000000000" pitchFamily="50" charset="0"/>
            </a:endParaRPr>
          </a:p>
        </p:txBody>
      </p:sp>
      <p:grpSp>
        <p:nvGrpSpPr>
          <p:cNvPr id="60" name="Group 59">
            <a:extLst>
              <a:ext uri="{FF2B5EF4-FFF2-40B4-BE49-F238E27FC236}">
                <a16:creationId xmlns:a16="http://schemas.microsoft.com/office/drawing/2014/main" id="{0C2D7D45-0BBB-5B29-6BFD-33AA6A8F6FFB}"/>
              </a:ext>
            </a:extLst>
          </p:cNvPr>
          <p:cNvGrpSpPr/>
          <p:nvPr/>
        </p:nvGrpSpPr>
        <p:grpSpPr>
          <a:xfrm>
            <a:off x="10201875" y="3092123"/>
            <a:ext cx="696884" cy="673754"/>
            <a:chOff x="848400" y="1768955"/>
            <a:chExt cx="696884" cy="673754"/>
          </a:xfrm>
        </p:grpSpPr>
        <p:sp>
          <p:nvSpPr>
            <p:cNvPr id="61" name="Oval 60">
              <a:extLst>
                <a:ext uri="{FF2B5EF4-FFF2-40B4-BE49-F238E27FC236}">
                  <a16:creationId xmlns:a16="http://schemas.microsoft.com/office/drawing/2014/main" id="{2484937B-A37C-7F7D-8FA8-85C3532154C4}"/>
                </a:ext>
              </a:extLst>
            </p:cNvPr>
            <p:cNvSpPr/>
            <p:nvPr/>
          </p:nvSpPr>
          <p:spPr>
            <a:xfrm>
              <a:off x="848400" y="1768955"/>
              <a:ext cx="696884" cy="673754"/>
            </a:xfrm>
            <a:prstGeom prst="ellipse">
              <a:avLst/>
            </a:prstGeom>
            <a:solidFill>
              <a:srgbClr val="B7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00">
                <a:latin typeface="Galano Grotesque" panose="00000500000000000000" pitchFamily="50" charset="0"/>
              </a:endParaRPr>
            </a:p>
          </p:txBody>
        </p:sp>
        <p:sp>
          <p:nvSpPr>
            <p:cNvPr id="62" name="TextBox 61">
              <a:extLst>
                <a:ext uri="{FF2B5EF4-FFF2-40B4-BE49-F238E27FC236}">
                  <a16:creationId xmlns:a16="http://schemas.microsoft.com/office/drawing/2014/main" id="{392CBCAB-DF5F-4A68-904F-D0AFA36A1879}"/>
                </a:ext>
              </a:extLst>
            </p:cNvPr>
            <p:cNvSpPr txBox="1"/>
            <p:nvPr/>
          </p:nvSpPr>
          <p:spPr>
            <a:xfrm>
              <a:off x="1096560" y="1796378"/>
              <a:ext cx="200564" cy="646331"/>
            </a:xfrm>
            <a:prstGeom prst="rect">
              <a:avLst/>
            </a:prstGeom>
            <a:noFill/>
          </p:spPr>
          <p:txBody>
            <a:bodyPr wrap="square" rtlCol="0">
              <a:spAutoFit/>
            </a:bodyPr>
            <a:lstStyle/>
            <a:p>
              <a:pPr algn="ctr"/>
              <a:r>
                <a:rPr lang="en-GB" sz="3600" b="1">
                  <a:solidFill>
                    <a:schemeClr val="bg1"/>
                  </a:solidFill>
                  <a:latin typeface="Galano Grotesque" panose="00000500000000000000" pitchFamily="50" charset="0"/>
                </a:rPr>
                <a:t>3</a:t>
              </a:r>
            </a:p>
          </p:txBody>
        </p:sp>
      </p:grpSp>
      <p:grpSp>
        <p:nvGrpSpPr>
          <p:cNvPr id="63" name="Group 62">
            <a:extLst>
              <a:ext uri="{FF2B5EF4-FFF2-40B4-BE49-F238E27FC236}">
                <a16:creationId xmlns:a16="http://schemas.microsoft.com/office/drawing/2014/main" id="{DE3D0138-F6DB-0C43-666E-B0DF6D8CF970}"/>
              </a:ext>
            </a:extLst>
          </p:cNvPr>
          <p:cNvGrpSpPr/>
          <p:nvPr/>
        </p:nvGrpSpPr>
        <p:grpSpPr>
          <a:xfrm>
            <a:off x="5587460" y="3528070"/>
            <a:ext cx="696884" cy="673754"/>
            <a:chOff x="848400" y="1768955"/>
            <a:chExt cx="696884" cy="673754"/>
          </a:xfrm>
        </p:grpSpPr>
        <p:sp>
          <p:nvSpPr>
            <p:cNvPr id="64" name="Oval 63">
              <a:extLst>
                <a:ext uri="{FF2B5EF4-FFF2-40B4-BE49-F238E27FC236}">
                  <a16:creationId xmlns:a16="http://schemas.microsoft.com/office/drawing/2014/main" id="{D3B0AFF4-005A-B60D-A944-C3CF554FC2E8}"/>
                </a:ext>
              </a:extLst>
            </p:cNvPr>
            <p:cNvSpPr/>
            <p:nvPr/>
          </p:nvSpPr>
          <p:spPr>
            <a:xfrm>
              <a:off x="848400" y="1768955"/>
              <a:ext cx="696884" cy="673754"/>
            </a:xfrm>
            <a:prstGeom prst="ellipse">
              <a:avLst/>
            </a:prstGeom>
            <a:solidFill>
              <a:srgbClr val="B7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00">
                <a:latin typeface="Galano Grotesque" panose="00000500000000000000" pitchFamily="50" charset="0"/>
              </a:endParaRPr>
            </a:p>
          </p:txBody>
        </p:sp>
        <p:sp>
          <p:nvSpPr>
            <p:cNvPr id="65" name="TextBox 64">
              <a:extLst>
                <a:ext uri="{FF2B5EF4-FFF2-40B4-BE49-F238E27FC236}">
                  <a16:creationId xmlns:a16="http://schemas.microsoft.com/office/drawing/2014/main" id="{B8BE08C8-EE58-F0C7-6468-89D6FB3EC437}"/>
                </a:ext>
              </a:extLst>
            </p:cNvPr>
            <p:cNvSpPr txBox="1"/>
            <p:nvPr/>
          </p:nvSpPr>
          <p:spPr>
            <a:xfrm>
              <a:off x="1096560" y="1796378"/>
              <a:ext cx="200564" cy="646331"/>
            </a:xfrm>
            <a:prstGeom prst="rect">
              <a:avLst/>
            </a:prstGeom>
            <a:noFill/>
          </p:spPr>
          <p:txBody>
            <a:bodyPr wrap="square" rtlCol="0">
              <a:spAutoFit/>
            </a:bodyPr>
            <a:lstStyle/>
            <a:p>
              <a:pPr algn="ctr"/>
              <a:r>
                <a:rPr lang="en-GB" sz="3600" b="1">
                  <a:solidFill>
                    <a:schemeClr val="bg1"/>
                  </a:solidFill>
                  <a:latin typeface="Galano Grotesque" panose="00000500000000000000" pitchFamily="50" charset="0"/>
                </a:rPr>
                <a:t>4</a:t>
              </a:r>
            </a:p>
          </p:txBody>
        </p:sp>
      </p:grpSp>
      <p:grpSp>
        <p:nvGrpSpPr>
          <p:cNvPr id="66" name="Group 65">
            <a:extLst>
              <a:ext uri="{FF2B5EF4-FFF2-40B4-BE49-F238E27FC236}">
                <a16:creationId xmlns:a16="http://schemas.microsoft.com/office/drawing/2014/main" id="{3C49BCB9-75B7-F803-4A8F-01A3273F900F}"/>
              </a:ext>
            </a:extLst>
          </p:cNvPr>
          <p:cNvGrpSpPr/>
          <p:nvPr/>
        </p:nvGrpSpPr>
        <p:grpSpPr>
          <a:xfrm>
            <a:off x="829812" y="4956150"/>
            <a:ext cx="696884" cy="673754"/>
            <a:chOff x="848400" y="1768955"/>
            <a:chExt cx="696884" cy="673754"/>
          </a:xfrm>
        </p:grpSpPr>
        <p:sp>
          <p:nvSpPr>
            <p:cNvPr id="67" name="Oval 66">
              <a:extLst>
                <a:ext uri="{FF2B5EF4-FFF2-40B4-BE49-F238E27FC236}">
                  <a16:creationId xmlns:a16="http://schemas.microsoft.com/office/drawing/2014/main" id="{A34E8235-21BB-5BA8-0A38-F4A4E812A667}"/>
                </a:ext>
              </a:extLst>
            </p:cNvPr>
            <p:cNvSpPr/>
            <p:nvPr/>
          </p:nvSpPr>
          <p:spPr>
            <a:xfrm>
              <a:off x="848400" y="1768955"/>
              <a:ext cx="696884" cy="673754"/>
            </a:xfrm>
            <a:prstGeom prst="ellipse">
              <a:avLst/>
            </a:prstGeom>
            <a:solidFill>
              <a:srgbClr val="B7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00">
                <a:latin typeface="Galano Grotesque" panose="00000500000000000000" pitchFamily="50" charset="0"/>
              </a:endParaRPr>
            </a:p>
          </p:txBody>
        </p:sp>
        <p:sp>
          <p:nvSpPr>
            <p:cNvPr id="68" name="TextBox 67">
              <a:extLst>
                <a:ext uri="{FF2B5EF4-FFF2-40B4-BE49-F238E27FC236}">
                  <a16:creationId xmlns:a16="http://schemas.microsoft.com/office/drawing/2014/main" id="{7AFA464A-F7D8-3F12-A097-F6C863551D22}"/>
                </a:ext>
              </a:extLst>
            </p:cNvPr>
            <p:cNvSpPr txBox="1"/>
            <p:nvPr/>
          </p:nvSpPr>
          <p:spPr>
            <a:xfrm>
              <a:off x="1096560" y="1796378"/>
              <a:ext cx="200564" cy="646331"/>
            </a:xfrm>
            <a:prstGeom prst="rect">
              <a:avLst/>
            </a:prstGeom>
            <a:noFill/>
          </p:spPr>
          <p:txBody>
            <a:bodyPr wrap="square" rtlCol="0">
              <a:spAutoFit/>
            </a:bodyPr>
            <a:lstStyle/>
            <a:p>
              <a:pPr algn="ctr"/>
              <a:r>
                <a:rPr lang="en-GB" sz="3600" b="1">
                  <a:solidFill>
                    <a:schemeClr val="bg1"/>
                  </a:solidFill>
                  <a:latin typeface="Galano Grotesque" panose="00000500000000000000" pitchFamily="50" charset="0"/>
                </a:rPr>
                <a:t>5</a:t>
              </a:r>
            </a:p>
          </p:txBody>
        </p:sp>
      </p:grpSp>
      <p:grpSp>
        <p:nvGrpSpPr>
          <p:cNvPr id="69" name="Group 68">
            <a:extLst>
              <a:ext uri="{FF2B5EF4-FFF2-40B4-BE49-F238E27FC236}">
                <a16:creationId xmlns:a16="http://schemas.microsoft.com/office/drawing/2014/main" id="{481A070E-DB99-03A6-DCD9-F877F845867E}"/>
              </a:ext>
            </a:extLst>
          </p:cNvPr>
          <p:cNvGrpSpPr/>
          <p:nvPr/>
        </p:nvGrpSpPr>
        <p:grpSpPr>
          <a:xfrm>
            <a:off x="5585325" y="5617295"/>
            <a:ext cx="696884" cy="673754"/>
            <a:chOff x="848400" y="1768955"/>
            <a:chExt cx="696884" cy="673754"/>
          </a:xfrm>
        </p:grpSpPr>
        <p:sp>
          <p:nvSpPr>
            <p:cNvPr id="70" name="Oval 69">
              <a:extLst>
                <a:ext uri="{FF2B5EF4-FFF2-40B4-BE49-F238E27FC236}">
                  <a16:creationId xmlns:a16="http://schemas.microsoft.com/office/drawing/2014/main" id="{DC6C6970-98F5-81AC-F351-A0B5BF5D578D}"/>
                </a:ext>
              </a:extLst>
            </p:cNvPr>
            <p:cNvSpPr/>
            <p:nvPr/>
          </p:nvSpPr>
          <p:spPr>
            <a:xfrm>
              <a:off x="848400" y="1768955"/>
              <a:ext cx="696884" cy="673754"/>
            </a:xfrm>
            <a:prstGeom prst="ellipse">
              <a:avLst/>
            </a:prstGeom>
            <a:solidFill>
              <a:srgbClr val="B7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00">
                <a:latin typeface="Galano Grotesque" panose="00000500000000000000" pitchFamily="50" charset="0"/>
              </a:endParaRPr>
            </a:p>
          </p:txBody>
        </p:sp>
        <p:sp>
          <p:nvSpPr>
            <p:cNvPr id="71" name="TextBox 70">
              <a:extLst>
                <a:ext uri="{FF2B5EF4-FFF2-40B4-BE49-F238E27FC236}">
                  <a16:creationId xmlns:a16="http://schemas.microsoft.com/office/drawing/2014/main" id="{F203796A-EA7A-DAAA-C521-0566DC94115F}"/>
                </a:ext>
              </a:extLst>
            </p:cNvPr>
            <p:cNvSpPr txBox="1"/>
            <p:nvPr/>
          </p:nvSpPr>
          <p:spPr>
            <a:xfrm>
              <a:off x="1096560" y="1796378"/>
              <a:ext cx="200564" cy="646331"/>
            </a:xfrm>
            <a:prstGeom prst="rect">
              <a:avLst/>
            </a:prstGeom>
            <a:noFill/>
          </p:spPr>
          <p:txBody>
            <a:bodyPr wrap="square" rtlCol="0">
              <a:spAutoFit/>
            </a:bodyPr>
            <a:lstStyle/>
            <a:p>
              <a:pPr algn="ctr"/>
              <a:r>
                <a:rPr lang="en-GB" sz="3600" b="1">
                  <a:solidFill>
                    <a:schemeClr val="bg1"/>
                  </a:solidFill>
                  <a:latin typeface="Galano Grotesque" panose="00000500000000000000" pitchFamily="50" charset="0"/>
                </a:rPr>
                <a:t>6</a:t>
              </a:r>
            </a:p>
          </p:txBody>
        </p:sp>
      </p:grpSp>
      <p:sp>
        <p:nvSpPr>
          <p:cNvPr id="72" name="Rectangle 71">
            <a:extLst>
              <a:ext uri="{FF2B5EF4-FFF2-40B4-BE49-F238E27FC236}">
                <a16:creationId xmlns:a16="http://schemas.microsoft.com/office/drawing/2014/main" id="{918127F9-1DF3-1DD8-2499-E51035423A2E}"/>
              </a:ext>
            </a:extLst>
          </p:cNvPr>
          <p:cNvSpPr/>
          <p:nvPr/>
        </p:nvSpPr>
        <p:spPr>
          <a:xfrm>
            <a:off x="1526696" y="1626577"/>
            <a:ext cx="3768150" cy="1272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20000"/>
              </a:lnSpc>
              <a:spcBef>
                <a:spcPts val="0"/>
              </a:spcBef>
              <a:spcAft>
                <a:spcPts val="300"/>
              </a:spcAft>
              <a:buClrTx/>
              <a:buSzTx/>
              <a:buFontTx/>
              <a:buNone/>
              <a:tabLst/>
              <a:defRPr/>
            </a:pPr>
            <a:r>
              <a:rPr kumimoji="0" lang="en-GB" sz="1400" b="1" i="0" u="none" strike="noStrike" kern="0" cap="none" spc="0" normalizeH="0" baseline="0" noProof="0">
                <a:ln>
                  <a:noFill/>
                </a:ln>
                <a:solidFill>
                  <a:prstClr val="black"/>
                </a:solidFill>
                <a:effectLst/>
                <a:uLnTx/>
                <a:uFillTx/>
                <a:latin typeface="Galano Grotesque"/>
                <a:ea typeface="+mn-ea"/>
                <a:cs typeface="Arial" panose="020B0604020202020204" pitchFamily="34" charset="0"/>
              </a:rPr>
              <a:t>Welcome and Pack Collection</a:t>
            </a:r>
          </a:p>
        </p:txBody>
      </p:sp>
      <p:sp>
        <p:nvSpPr>
          <p:cNvPr id="73" name="Rectangle 72">
            <a:extLst>
              <a:ext uri="{FF2B5EF4-FFF2-40B4-BE49-F238E27FC236}">
                <a16:creationId xmlns:a16="http://schemas.microsoft.com/office/drawing/2014/main" id="{CAE4D777-FE16-91D6-105D-66D030A2C40A}"/>
              </a:ext>
            </a:extLst>
          </p:cNvPr>
          <p:cNvSpPr/>
          <p:nvPr/>
        </p:nvSpPr>
        <p:spPr>
          <a:xfrm>
            <a:off x="1424026" y="1975216"/>
            <a:ext cx="3273852" cy="1534192"/>
          </a:xfrm>
          <a:prstGeom prst="rect">
            <a:avLst/>
          </a:prstGeom>
          <a:noFill/>
          <a:ln w="12700" cap="flat" cmpd="sng" algn="ctr">
            <a:noFill/>
            <a:prstDash val="solid"/>
            <a:miter lim="800000"/>
          </a:ln>
          <a:effectLst/>
        </p:spPr>
        <p:txBody>
          <a:bodyPr lIns="91440" tIns="45720" rIns="91440" bIns="45720" rtlCol="0" anchor="ctr"/>
          <a:lstStyle/>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Galano Grotesque"/>
                <a:ea typeface="+mn-ea"/>
                <a:cs typeface="Arial"/>
              </a:rPr>
              <a:t>A primary school class from Peacehaven Heights collects their Exploration Kits </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Galano Grotesque"/>
                <a:ea typeface="+mn-ea"/>
                <a:cs typeface="Arial"/>
              </a:rPr>
              <a:t>Upon kit collection, a recorded tally provides an engagement metric, while student interactions with the kit contents reveal their enthusiasm and curiosity.</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Galano Grotesque"/>
                <a:ea typeface="+mn-ea"/>
                <a:cs typeface="Arial"/>
              </a:rPr>
              <a:t>By equipping children with packs, the groundwork for shared experiences is laid</a:t>
            </a:r>
          </a:p>
        </p:txBody>
      </p:sp>
      <p:sp>
        <p:nvSpPr>
          <p:cNvPr id="74" name="Rectangle 73">
            <a:extLst>
              <a:ext uri="{FF2B5EF4-FFF2-40B4-BE49-F238E27FC236}">
                <a16:creationId xmlns:a16="http://schemas.microsoft.com/office/drawing/2014/main" id="{032AEC66-FBDB-2A68-2CF3-DE2D94AB0BDE}"/>
              </a:ext>
            </a:extLst>
          </p:cNvPr>
          <p:cNvSpPr/>
          <p:nvPr/>
        </p:nvSpPr>
        <p:spPr>
          <a:xfrm>
            <a:off x="6438464" y="1642907"/>
            <a:ext cx="3768150" cy="1272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20000"/>
              </a:lnSpc>
              <a:spcBef>
                <a:spcPts val="0"/>
              </a:spcBef>
              <a:spcAft>
                <a:spcPts val="300"/>
              </a:spcAft>
              <a:buClrTx/>
              <a:buSzTx/>
              <a:buFontTx/>
              <a:buNone/>
              <a:tabLst/>
              <a:defRPr/>
            </a:pPr>
            <a:r>
              <a:rPr kumimoji="0" lang="en-GB" sz="1400" b="1" i="0" u="none" strike="noStrike" kern="0" cap="none" spc="0" normalizeH="0" baseline="0" noProof="0">
                <a:ln>
                  <a:noFill/>
                </a:ln>
                <a:solidFill>
                  <a:prstClr val="black"/>
                </a:solidFill>
                <a:effectLst/>
                <a:uLnTx/>
                <a:uFillTx/>
                <a:latin typeface="Galano Grotesque"/>
                <a:ea typeface="+mn-ea"/>
                <a:cs typeface="Arial" panose="020B0604020202020204" pitchFamily="34" charset="0"/>
              </a:rPr>
              <a:t>Tree Avenue and Totem Path Choice</a:t>
            </a:r>
          </a:p>
        </p:txBody>
      </p:sp>
      <p:sp>
        <p:nvSpPr>
          <p:cNvPr id="75" name="Rectangle 74">
            <a:extLst>
              <a:ext uri="{FF2B5EF4-FFF2-40B4-BE49-F238E27FC236}">
                <a16:creationId xmlns:a16="http://schemas.microsoft.com/office/drawing/2014/main" id="{F38F0727-1DED-A947-BA53-1F4EF36E69FC}"/>
              </a:ext>
            </a:extLst>
          </p:cNvPr>
          <p:cNvSpPr/>
          <p:nvPr/>
        </p:nvSpPr>
        <p:spPr>
          <a:xfrm>
            <a:off x="6367613" y="1992621"/>
            <a:ext cx="3273852" cy="1071509"/>
          </a:xfrm>
          <a:prstGeom prst="rect">
            <a:avLst/>
          </a:prstGeom>
          <a:noFill/>
          <a:ln w="12700" cap="flat" cmpd="sng" algn="ctr">
            <a:noFill/>
            <a:prstDash val="solid"/>
            <a:miter lim="800000"/>
          </a:ln>
          <a:effectLst/>
        </p:spPr>
        <p:txBody>
          <a:bodyPr lIns="91440" tIns="45720" rIns="91440" bIns="45720" rtlCol="0" anchor="ctr"/>
          <a:lstStyle/>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000000"/>
                </a:solidFill>
                <a:effectLst/>
                <a:uLnTx/>
                <a:uFillTx/>
                <a:latin typeface="Galano Grotesque"/>
                <a:ea typeface="+mn-ea"/>
                <a:cs typeface="Arial"/>
              </a:rPr>
              <a:t>Using their kits, the class identifies trees in the avenue and deliberates path choices at the totem pole.</a:t>
            </a:r>
          </a:p>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000000"/>
                </a:solidFill>
                <a:effectLst/>
                <a:uLnTx/>
                <a:uFillTx/>
                <a:latin typeface="Galano Grotesque"/>
                <a:ea typeface="+mn-ea"/>
                <a:cs typeface="Arial"/>
              </a:rPr>
              <a:t>Tally markers on paths gauge the community's preferred routes.</a:t>
            </a:r>
          </a:p>
        </p:txBody>
      </p:sp>
      <p:sp>
        <p:nvSpPr>
          <p:cNvPr id="76" name="Rectangle 75">
            <a:extLst>
              <a:ext uri="{FF2B5EF4-FFF2-40B4-BE49-F238E27FC236}">
                <a16:creationId xmlns:a16="http://schemas.microsoft.com/office/drawing/2014/main" id="{20A953CD-B1BB-A48D-4C4A-72DEDFA80F2B}"/>
              </a:ext>
            </a:extLst>
          </p:cNvPr>
          <p:cNvSpPr/>
          <p:nvPr/>
        </p:nvSpPr>
        <p:spPr>
          <a:xfrm>
            <a:off x="6323870" y="3442429"/>
            <a:ext cx="3768150" cy="127262"/>
          </a:xfrm>
          <a:prstGeom prst="rect">
            <a:avLst/>
          </a:prstGeom>
          <a:noFill/>
          <a:ln w="12700" cap="flat" cmpd="sng" algn="ctr">
            <a:noFill/>
            <a:prstDash val="solid"/>
            <a:miter lim="800000"/>
          </a:ln>
          <a:effectLst/>
        </p:spPr>
        <p:txBody>
          <a:bodyPr rtlCol="0" anchor="ctr"/>
          <a:lstStyle/>
          <a:p>
            <a:pPr marL="0" marR="0" lvl="0" indent="0" algn="r" defTabSz="914400" eaLnBrk="1" fontAlgn="auto" latinLnBrk="0" hangingPunct="1">
              <a:lnSpc>
                <a:spcPct val="120000"/>
              </a:lnSpc>
              <a:spcBef>
                <a:spcPts val="0"/>
              </a:spcBef>
              <a:spcAft>
                <a:spcPts val="300"/>
              </a:spcAft>
              <a:buClrTx/>
              <a:buSzTx/>
              <a:buFontTx/>
              <a:buNone/>
              <a:tabLst/>
              <a:defRPr/>
            </a:pPr>
            <a:r>
              <a:rPr kumimoji="0" lang="en-GB" sz="1400" b="1" i="0" u="none" strike="noStrike" kern="0" cap="none" spc="0" normalizeH="0" baseline="0" noProof="0">
                <a:ln>
                  <a:noFill/>
                </a:ln>
                <a:solidFill>
                  <a:prstClr val="black"/>
                </a:solidFill>
                <a:effectLst/>
                <a:uLnTx/>
                <a:uFillTx/>
                <a:latin typeface="Galano Grotesque"/>
                <a:ea typeface="+mn-ea"/>
                <a:cs typeface="Arial" panose="020B0604020202020204" pitchFamily="34" charset="0"/>
              </a:rPr>
              <a:t>Sculpture Safari</a:t>
            </a:r>
          </a:p>
        </p:txBody>
      </p:sp>
      <p:sp>
        <p:nvSpPr>
          <p:cNvPr id="77" name="Rectangle 76">
            <a:extLst>
              <a:ext uri="{FF2B5EF4-FFF2-40B4-BE49-F238E27FC236}">
                <a16:creationId xmlns:a16="http://schemas.microsoft.com/office/drawing/2014/main" id="{0D027A5F-368C-EB7A-ACFC-381CDD17EB7D}"/>
              </a:ext>
            </a:extLst>
          </p:cNvPr>
          <p:cNvSpPr/>
          <p:nvPr/>
        </p:nvSpPr>
        <p:spPr>
          <a:xfrm>
            <a:off x="7049724" y="3727820"/>
            <a:ext cx="3273852" cy="1071509"/>
          </a:xfrm>
          <a:prstGeom prst="rect">
            <a:avLst/>
          </a:prstGeom>
          <a:noFill/>
          <a:ln w="12700" cap="flat" cmpd="sng" algn="ctr">
            <a:noFill/>
            <a:prstDash val="solid"/>
            <a:miter lim="800000"/>
          </a:ln>
          <a:effectLst/>
        </p:spPr>
        <p:txBody>
          <a:bodyPr lIns="91440" tIns="45720" rIns="91440" bIns="45720" rtlCol="0" anchor="ctr"/>
          <a:lstStyle/>
          <a:p>
            <a:pPr marL="171450" marR="0" lvl="0" indent="-171450" algn="r"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000000"/>
                </a:solidFill>
                <a:effectLst/>
                <a:uLnTx/>
                <a:uFillTx/>
                <a:latin typeface="Galano Grotesque"/>
                <a:ea typeface="+mn-ea"/>
                <a:cs typeface="Arial"/>
              </a:rPr>
              <a:t>Children engage with sculptures using kit activities, while observed interactions indicate popular sculptures and provide feedback on engagement levels.</a:t>
            </a:r>
          </a:p>
        </p:txBody>
      </p:sp>
      <p:sp>
        <p:nvSpPr>
          <p:cNvPr id="78" name="Rectangle 77">
            <a:extLst>
              <a:ext uri="{FF2B5EF4-FFF2-40B4-BE49-F238E27FC236}">
                <a16:creationId xmlns:a16="http://schemas.microsoft.com/office/drawing/2014/main" id="{01871E71-702A-4D1A-5946-C95CE3427771}"/>
              </a:ext>
            </a:extLst>
          </p:cNvPr>
          <p:cNvSpPr/>
          <p:nvPr/>
        </p:nvSpPr>
        <p:spPr>
          <a:xfrm>
            <a:off x="1650197" y="3556592"/>
            <a:ext cx="3768150" cy="127262"/>
          </a:xfrm>
          <a:prstGeom prst="rect">
            <a:avLst/>
          </a:prstGeom>
          <a:noFill/>
          <a:ln w="12700" cap="flat" cmpd="sng" algn="ctr">
            <a:noFill/>
            <a:prstDash val="solid"/>
            <a:miter lim="800000"/>
          </a:ln>
          <a:effectLst/>
        </p:spPr>
        <p:txBody>
          <a:bodyPr rtlCol="0" anchor="ctr"/>
          <a:lstStyle/>
          <a:p>
            <a:pPr marL="0" marR="0" lvl="0" indent="0" algn="r" defTabSz="914400" eaLnBrk="1" fontAlgn="auto" latinLnBrk="0" hangingPunct="1">
              <a:lnSpc>
                <a:spcPct val="120000"/>
              </a:lnSpc>
              <a:spcBef>
                <a:spcPts val="0"/>
              </a:spcBef>
              <a:spcAft>
                <a:spcPts val="300"/>
              </a:spcAft>
              <a:buClrTx/>
              <a:buSzTx/>
              <a:buFontTx/>
              <a:buNone/>
              <a:tabLst/>
              <a:defRPr/>
            </a:pPr>
            <a:r>
              <a:rPr kumimoji="0" lang="en-GB" sz="1400" b="1" i="0" u="none" strike="noStrike" kern="0" cap="none" spc="0" normalizeH="0" baseline="0" noProof="0">
                <a:ln>
                  <a:noFill/>
                </a:ln>
                <a:solidFill>
                  <a:prstClr val="black"/>
                </a:solidFill>
                <a:effectLst/>
                <a:uLnTx/>
                <a:uFillTx/>
                <a:latin typeface="Galano Grotesque"/>
                <a:ea typeface="+mn-ea"/>
                <a:cs typeface="Arial" panose="020B0604020202020204" pitchFamily="34" charset="0"/>
              </a:rPr>
              <a:t>Soil Testing</a:t>
            </a:r>
          </a:p>
        </p:txBody>
      </p:sp>
      <p:sp>
        <p:nvSpPr>
          <p:cNvPr id="79" name="Rectangle 78">
            <a:extLst>
              <a:ext uri="{FF2B5EF4-FFF2-40B4-BE49-F238E27FC236}">
                <a16:creationId xmlns:a16="http://schemas.microsoft.com/office/drawing/2014/main" id="{F9073918-23AF-059E-6754-0DFE7315775D}"/>
              </a:ext>
            </a:extLst>
          </p:cNvPr>
          <p:cNvSpPr/>
          <p:nvPr/>
        </p:nvSpPr>
        <p:spPr>
          <a:xfrm>
            <a:off x="2295700" y="3726649"/>
            <a:ext cx="3273852" cy="1233219"/>
          </a:xfrm>
          <a:prstGeom prst="rect">
            <a:avLst/>
          </a:prstGeom>
          <a:noFill/>
          <a:ln w="12700" cap="flat" cmpd="sng" algn="ctr">
            <a:noFill/>
            <a:prstDash val="solid"/>
            <a:miter lim="800000"/>
          </a:ln>
          <a:effectLst/>
        </p:spPr>
        <p:txBody>
          <a:bodyPr lIns="91440" tIns="45720" rIns="91440" bIns="45720" rtlCol="0" anchor="ctr"/>
          <a:lstStyle/>
          <a:p>
            <a:pPr marL="171450" marR="0" lvl="0" indent="-171450" algn="r"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000000"/>
                </a:solidFill>
                <a:effectLst/>
                <a:uLnTx/>
                <a:uFillTx/>
                <a:latin typeface="Galano Grotesque"/>
                <a:ea typeface="+mn-ea"/>
                <a:cs typeface="Arial"/>
              </a:rPr>
              <a:t>Students collaborate on soil tests at marked zones. The activity reinforces local ecology's curriculum relevance. </a:t>
            </a:r>
          </a:p>
          <a:p>
            <a:pPr marL="171450" marR="0" lvl="0" indent="-171450" algn="r"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000000"/>
                </a:solidFill>
                <a:effectLst/>
                <a:uLnTx/>
                <a:uFillTx/>
                <a:latin typeface="Galano Grotesque"/>
                <a:ea typeface="+mn-ea"/>
                <a:cs typeface="Arial"/>
              </a:rPr>
              <a:t>Completed tests and captured interpretations measure engagement</a:t>
            </a:r>
          </a:p>
        </p:txBody>
      </p:sp>
      <p:sp>
        <p:nvSpPr>
          <p:cNvPr id="80" name="Rectangle 79">
            <a:extLst>
              <a:ext uri="{FF2B5EF4-FFF2-40B4-BE49-F238E27FC236}">
                <a16:creationId xmlns:a16="http://schemas.microsoft.com/office/drawing/2014/main" id="{A6148320-493A-F9E1-0FF3-4B672C6B8777}"/>
              </a:ext>
            </a:extLst>
          </p:cNvPr>
          <p:cNvSpPr/>
          <p:nvPr/>
        </p:nvSpPr>
        <p:spPr>
          <a:xfrm>
            <a:off x="1573565" y="4868168"/>
            <a:ext cx="3768150" cy="1272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20000"/>
              </a:lnSpc>
              <a:spcBef>
                <a:spcPts val="0"/>
              </a:spcBef>
              <a:spcAft>
                <a:spcPts val="300"/>
              </a:spcAft>
              <a:buClrTx/>
              <a:buSzTx/>
              <a:buFontTx/>
              <a:buNone/>
              <a:tabLst/>
              <a:defRPr/>
            </a:pPr>
            <a:r>
              <a:rPr kumimoji="0" lang="en-GB" sz="1400" b="1" i="0" u="none" strike="noStrike" kern="0" cap="none" spc="0" normalizeH="0" baseline="0" noProof="0">
                <a:ln>
                  <a:noFill/>
                </a:ln>
                <a:solidFill>
                  <a:prstClr val="black"/>
                </a:solidFill>
                <a:effectLst/>
                <a:uLnTx/>
                <a:uFillTx/>
                <a:latin typeface="Galano Grotesque"/>
                <a:ea typeface="+mn-ea"/>
                <a:cs typeface="Arial" panose="020B0604020202020204" pitchFamily="34" charset="0"/>
              </a:rPr>
              <a:t>Artist Workshop</a:t>
            </a:r>
          </a:p>
        </p:txBody>
      </p:sp>
      <p:sp>
        <p:nvSpPr>
          <p:cNvPr id="81" name="Rectangle 80">
            <a:extLst>
              <a:ext uri="{FF2B5EF4-FFF2-40B4-BE49-F238E27FC236}">
                <a16:creationId xmlns:a16="http://schemas.microsoft.com/office/drawing/2014/main" id="{8B3C464C-5B71-37F0-71EA-D855F86D8CD4}"/>
              </a:ext>
            </a:extLst>
          </p:cNvPr>
          <p:cNvSpPr/>
          <p:nvPr/>
        </p:nvSpPr>
        <p:spPr>
          <a:xfrm>
            <a:off x="1717855" y="5153125"/>
            <a:ext cx="4207084" cy="502597"/>
          </a:xfrm>
          <a:prstGeom prst="rect">
            <a:avLst/>
          </a:prstGeom>
          <a:noFill/>
          <a:ln w="12700" cap="flat" cmpd="sng" algn="ctr">
            <a:noFill/>
            <a:prstDash val="solid"/>
            <a:miter lim="800000"/>
          </a:ln>
          <a:effectLst/>
        </p:spPr>
        <p:txBody>
          <a:bodyPr lIns="91440" tIns="45720" rIns="91440" bIns="45720" rtlCol="0" anchor="ctr"/>
          <a:lstStyle/>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000000"/>
                </a:solidFill>
                <a:effectLst/>
                <a:uLnTx/>
                <a:uFillTx/>
                <a:latin typeface="Galano Grotesque"/>
                <a:ea typeface="+mn-ea"/>
                <a:cs typeface="Arial"/>
              </a:rPr>
              <a:t>The class collaborates with a local artist to create park-inspired artworks. Documenting their art provides insights into their engagement, whether they depict park sculptures or random subjects.</a:t>
            </a:r>
          </a:p>
        </p:txBody>
      </p:sp>
      <p:sp>
        <p:nvSpPr>
          <p:cNvPr id="82" name="Rectangle 81">
            <a:extLst>
              <a:ext uri="{FF2B5EF4-FFF2-40B4-BE49-F238E27FC236}">
                <a16:creationId xmlns:a16="http://schemas.microsoft.com/office/drawing/2014/main" id="{0C2052A0-C11E-6FB7-2D78-603BC5D882DD}"/>
              </a:ext>
            </a:extLst>
          </p:cNvPr>
          <p:cNvSpPr/>
          <p:nvPr/>
        </p:nvSpPr>
        <p:spPr>
          <a:xfrm>
            <a:off x="6510338" y="4928309"/>
            <a:ext cx="3768150" cy="1272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20000"/>
              </a:lnSpc>
              <a:spcBef>
                <a:spcPts val="0"/>
              </a:spcBef>
              <a:spcAft>
                <a:spcPts val="300"/>
              </a:spcAft>
              <a:buClrTx/>
              <a:buSzTx/>
              <a:buFontTx/>
              <a:buNone/>
              <a:tabLst/>
              <a:defRPr/>
            </a:pPr>
            <a:r>
              <a:rPr kumimoji="0" lang="en-GB" sz="1400" b="1" i="0" u="none" strike="noStrike" kern="0" cap="none" spc="0" normalizeH="0" baseline="0" noProof="0">
                <a:ln>
                  <a:noFill/>
                </a:ln>
                <a:solidFill>
                  <a:prstClr val="black"/>
                </a:solidFill>
                <a:effectLst/>
                <a:uLnTx/>
                <a:uFillTx/>
                <a:latin typeface="Galano Grotesque"/>
                <a:ea typeface="+mn-ea"/>
                <a:cs typeface="Arial" panose="020B0604020202020204" pitchFamily="34" charset="0"/>
              </a:rPr>
              <a:t>Gateway Community Sharing</a:t>
            </a:r>
          </a:p>
        </p:txBody>
      </p:sp>
      <p:sp>
        <p:nvSpPr>
          <p:cNvPr id="83" name="Rectangle 82">
            <a:extLst>
              <a:ext uri="{FF2B5EF4-FFF2-40B4-BE49-F238E27FC236}">
                <a16:creationId xmlns:a16="http://schemas.microsoft.com/office/drawing/2014/main" id="{B3A9C057-2706-663F-F377-0E73680F94A6}"/>
              </a:ext>
            </a:extLst>
          </p:cNvPr>
          <p:cNvSpPr/>
          <p:nvPr/>
        </p:nvSpPr>
        <p:spPr>
          <a:xfrm>
            <a:off x="6654628" y="5213266"/>
            <a:ext cx="4207084" cy="502597"/>
          </a:xfrm>
          <a:prstGeom prst="rect">
            <a:avLst/>
          </a:prstGeom>
          <a:noFill/>
          <a:ln w="12700" cap="flat" cmpd="sng" algn="ctr">
            <a:noFill/>
            <a:prstDash val="solid"/>
            <a:miter lim="800000"/>
          </a:ln>
          <a:effectLst/>
        </p:spPr>
        <p:txBody>
          <a:bodyPr lIns="91440" tIns="45720" rIns="91440" bIns="45720" rtlCol="0" anchor="ctr"/>
          <a:lstStyle/>
          <a:p>
            <a:pPr marL="171450" marR="0" lvl="0" indent="-171450" defTabSz="91440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50" b="0" i="0" u="none" strike="noStrike" kern="0" cap="none" spc="0" normalizeH="0" baseline="0" noProof="0">
                <a:ln>
                  <a:noFill/>
                </a:ln>
                <a:solidFill>
                  <a:srgbClr val="000000"/>
                </a:solidFill>
                <a:effectLst/>
                <a:uLnTx/>
                <a:uFillTx/>
                <a:latin typeface="Galano Grotesque"/>
                <a:ea typeface="+mn-ea"/>
                <a:cs typeface="Arial"/>
              </a:rPr>
              <a:t>Back in school, gather students' stories and artworks for community sharing, recording submissions to local outlets as an engagement measure.</a:t>
            </a:r>
          </a:p>
        </p:txBody>
      </p:sp>
    </p:spTree>
    <p:extLst>
      <p:ext uri="{BB962C8B-B14F-4D97-AF65-F5344CB8AC3E}">
        <p14:creationId xmlns:p14="http://schemas.microsoft.com/office/powerpoint/2010/main" val="1013217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A8651768CCC644ADAC3E8424C79E62" ma:contentTypeVersion="9" ma:contentTypeDescription="Create a new document." ma:contentTypeScope="" ma:versionID="8c455c35ba78fa75f6eee06177ec7321">
  <xsd:schema xmlns:xsd="http://www.w3.org/2001/XMLSchema" xmlns:xs="http://www.w3.org/2001/XMLSchema" xmlns:p="http://schemas.microsoft.com/office/2006/metadata/properties" xmlns:ns2="7feaedc6-3f41-4264-8463-cf6af63b1de2" xmlns:ns3="65cc8574-b43e-4905-9283-d150250d5ff5" targetNamespace="http://schemas.microsoft.com/office/2006/metadata/properties" ma:root="true" ma:fieldsID="8a3bfc4001ada0619b7bb3f492799933" ns2:_="" ns3:_="">
    <xsd:import namespace="7feaedc6-3f41-4264-8463-cf6af63b1de2"/>
    <xsd:import namespace="65cc8574-b43e-4905-9283-d150250d5ff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aedc6-3f41-4264-8463-cf6af63b1d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057b688-5847-4505-b4c4-9f7756de733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cc8574-b43e-4905-9283-d150250d5ff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0d4d2d0-9bb4-4f39-a823-06960c3c7785}" ma:internalName="TaxCatchAll" ma:showField="CatchAllData" ma:web="65cc8574-b43e-4905-9283-d150250d5f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feaedc6-3f41-4264-8463-cf6af63b1de2">
      <Terms xmlns="http://schemas.microsoft.com/office/infopath/2007/PartnerControls"/>
    </lcf76f155ced4ddcb4097134ff3c332f>
    <TaxCatchAll xmlns="65cc8574-b43e-4905-9283-d150250d5ff5" xsi:nil="true"/>
  </documentManagement>
</p:properties>
</file>

<file path=customXml/itemProps1.xml><?xml version="1.0" encoding="utf-8"?>
<ds:datastoreItem xmlns:ds="http://schemas.openxmlformats.org/officeDocument/2006/customXml" ds:itemID="{7EFBBAEE-CEA3-45FD-A4F3-51E01C0E73C8}"/>
</file>

<file path=customXml/itemProps2.xml><?xml version="1.0" encoding="utf-8"?>
<ds:datastoreItem xmlns:ds="http://schemas.openxmlformats.org/officeDocument/2006/customXml" ds:itemID="{D9094DCA-7BAB-4B1A-ACBF-B6496BEFDFBB}"/>
</file>

<file path=customXml/itemProps3.xml><?xml version="1.0" encoding="utf-8"?>
<ds:datastoreItem xmlns:ds="http://schemas.openxmlformats.org/officeDocument/2006/customXml" ds:itemID="{72A5AEC5-5755-4089-83FD-97ACFB9A1643}"/>
</file>

<file path=docProps/app.xml><?xml version="1.0" encoding="utf-8"?>
<Properties xmlns="http://schemas.openxmlformats.org/officeDocument/2006/extended-properties" xmlns:vt="http://schemas.openxmlformats.org/officeDocument/2006/docPropsVTypes">
  <TotalTime>4</TotalTime>
  <Words>2002</Words>
  <Application>Microsoft Office PowerPoint</Application>
  <PresentationFormat>Widescreen</PresentationFormat>
  <Paragraphs>179</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Galano Grotesque</vt:lpstr>
      <vt:lpstr>Galano Grotesque Medium</vt:lpstr>
      <vt:lpstr>Galano Grotesque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Abi Slack</dc:creator>
  <cp:lastModifiedBy>Abi Slack</cp:lastModifiedBy>
  <cp:revision>1</cp:revision>
  <dcterms:created xsi:type="dcterms:W3CDTF">2023-11-10T09:37:10Z</dcterms:created>
  <dcterms:modified xsi:type="dcterms:W3CDTF">2023-11-10T09:41:27Z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0x01010006A8651768CCC644ADAC3E8424C79E62</vt:lpwstr>
  </property>
  <property fmtid="{D5CDD505-2E9C-101B-9397-08002B2CF9AE}" pid="3" name="Order">
    <vt:r8>271600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